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13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80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F4A4664-9C12-4443-B71B-E1002C0C2C4E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828800" y="4951440"/>
            <a:ext cx="14630040" cy="40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16"/>
          </p:nvPr>
        </p:nvSpPr>
        <p:spPr>
          <a:xfrm>
            <a:off x="10358280" y="9771120"/>
            <a:ext cx="7924320" cy="515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25D54B-C6AC-466E-91BD-AA63C6C943E7}" type="slidenum">
              <a:rPr lang="fr-FR" sz="1200" b="0" strike="noStrike" spc="-1">
                <a:latin typeface="Times New Roman"/>
              </a:rPr>
              <a:t>21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255DFA-1D58-4230-8F10-0B7168BFE26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1410EC-7003-4DC5-ACE8-68126A094741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B29121-0D65-40DA-AAAD-7B79F79AB17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F74301-C19F-4039-B753-C519CBDC4DF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B0BC28-CBEB-42B7-819C-569184D7CEB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F72220-0E33-4F8A-A0E1-0A41B75B768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A80847-4227-402D-8E84-889E0D524A2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895640-E009-4DE5-8D2E-A95DE807503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79F4699-F251-4ECB-ACF6-C864FAA37B4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0E79DD-DB21-4420-A0BE-F972C4D8F42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980AE08-5903-4636-BC06-12F99763BDC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BEA18C-FCA1-4CD4-B48C-132F11F3E11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45681B-BCCC-49EB-AE7A-0894129980F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06EA7E8-B193-4DDD-A38B-51AB290B136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426BD1-E122-48C9-882B-0A4A8754D69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B01DD2-81B4-4254-A8CD-16CD7EDE71A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09ED763-2FCB-4DE4-81A8-A22016ECCED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3930AB6-47BD-42C5-BB22-85D6E30757A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88C5258-87FC-49D5-9A5C-A99CDBF72DF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B347963-0FF9-4B07-8539-6B3C0F6CE82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BA3400C-7C1C-4E25-9338-0F326DB2779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352586B-C8AE-46A4-96F1-C4EC19E4F67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022DC7-C0FA-4F09-BECF-E8B6C030E31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8BDFED8-C5DC-4B0A-8163-D30873BE03C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454E3B-6D8D-4B95-9D48-F4010E9B767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4C91E5D-8D1E-4CD2-960B-CB0378E98F8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3A331E2-34E4-4841-9942-9EB627FA5EB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568F59-929B-491A-9EA3-FE8657C85C6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D6CDB2-FECE-4C72-81FD-5EEF91B909F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3DBFA4-FD8A-4E6E-91FB-E53313E1768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0DEB6A1-769C-488C-9706-6545D433670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94A7E2-B859-4FC4-97A2-AE60FAB4403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DC899D-C16F-4EE0-B48D-6950F99BD1F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77E384-217F-4CE8-838B-347A64704F0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47FF72B-9F73-4269-BBC6-F72616F105D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72B537-B014-47F7-B95F-A22084B9DD4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9449E7-DBC8-4A4B-8874-C97CA178C93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BDE25C-D4DD-42F3-AE2E-B3CD7567065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197832-85B6-4F18-A8A0-54C6EFC6A42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DA9D6C-4C03-4EDB-A69B-2DD65F32B7C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C2F4D9-1ECD-49FA-9F6B-F3623AB8B24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CA5A64C-EB9B-4C54-894B-D861E7B6B9DE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47027A-9D47-4523-A6AF-3D13AA9B7C6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A13915-722F-4F0E-B04D-71272AF1808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BB1EC6-40F3-415F-9CAB-BDD421A7767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5FD320-DDCF-4F16-B5F9-5DF621B4345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1231ED-C2BB-4896-A973-192B6096F72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541B3D-7A90-4609-8B3D-DB567EFEF7D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bg object 17"/>
          <p:cNvSpPr/>
          <p:nvPr/>
        </p:nvSpPr>
        <p:spPr>
          <a:xfrm>
            <a:off x="0" y="2722320"/>
            <a:ext cx="5297400" cy="7565040"/>
          </a:xfrm>
          <a:custGeom>
            <a:avLst/>
            <a:gdLst/>
            <a:ahLst/>
            <a:cxnLst/>
            <a:rect l="l" t="t" r="r" b="b"/>
            <a:pathLst>
              <a:path w="5297805" h="7565390">
                <a:moveTo>
                  <a:pt x="5297790" y="7564815"/>
                </a:moveTo>
                <a:lnTo>
                  <a:pt x="0" y="7564815"/>
                </a:lnTo>
                <a:lnTo>
                  <a:pt x="0" y="0"/>
                </a:lnTo>
                <a:lnTo>
                  <a:pt x="33902" y="9063"/>
                </a:lnTo>
                <a:lnTo>
                  <a:pt x="83838" y="23116"/>
                </a:lnTo>
                <a:lnTo>
                  <a:pt x="133395" y="37762"/>
                </a:lnTo>
                <a:lnTo>
                  <a:pt x="182574" y="52991"/>
                </a:lnTo>
                <a:lnTo>
                  <a:pt x="231376" y="68792"/>
                </a:lnTo>
                <a:lnTo>
                  <a:pt x="279802" y="85154"/>
                </a:lnTo>
                <a:lnTo>
                  <a:pt x="327851" y="102069"/>
                </a:lnTo>
                <a:lnTo>
                  <a:pt x="375525" y="119526"/>
                </a:lnTo>
                <a:lnTo>
                  <a:pt x="422823" y="137514"/>
                </a:lnTo>
                <a:lnTo>
                  <a:pt x="469747" y="156024"/>
                </a:lnTo>
                <a:lnTo>
                  <a:pt x="516297" y="175045"/>
                </a:lnTo>
                <a:lnTo>
                  <a:pt x="562473" y="194568"/>
                </a:lnTo>
                <a:lnTo>
                  <a:pt x="608276" y="214581"/>
                </a:lnTo>
                <a:lnTo>
                  <a:pt x="653706" y="235075"/>
                </a:lnTo>
                <a:lnTo>
                  <a:pt x="698764" y="256039"/>
                </a:lnTo>
                <a:lnTo>
                  <a:pt x="743451" y="277464"/>
                </a:lnTo>
                <a:lnTo>
                  <a:pt x="787767" y="299340"/>
                </a:lnTo>
                <a:lnTo>
                  <a:pt x="831712" y="321655"/>
                </a:lnTo>
                <a:lnTo>
                  <a:pt x="875287" y="344400"/>
                </a:lnTo>
                <a:lnTo>
                  <a:pt x="918492" y="367565"/>
                </a:lnTo>
                <a:lnTo>
                  <a:pt x="961329" y="391140"/>
                </a:lnTo>
                <a:lnTo>
                  <a:pt x="1003797" y="415114"/>
                </a:lnTo>
                <a:lnTo>
                  <a:pt x="1045897" y="439478"/>
                </a:lnTo>
                <a:lnTo>
                  <a:pt x="1087630" y="464220"/>
                </a:lnTo>
                <a:lnTo>
                  <a:pt x="1128996" y="489332"/>
                </a:lnTo>
                <a:lnTo>
                  <a:pt x="1169995" y="514802"/>
                </a:lnTo>
                <a:lnTo>
                  <a:pt x="1210629" y="540621"/>
                </a:lnTo>
                <a:lnTo>
                  <a:pt x="1250897" y="566778"/>
                </a:lnTo>
                <a:lnTo>
                  <a:pt x="1290800" y="593264"/>
                </a:lnTo>
                <a:lnTo>
                  <a:pt x="1330339" y="620067"/>
                </a:lnTo>
                <a:lnTo>
                  <a:pt x="1369514" y="647179"/>
                </a:lnTo>
                <a:lnTo>
                  <a:pt x="1408326" y="674588"/>
                </a:lnTo>
                <a:lnTo>
                  <a:pt x="1446775" y="702285"/>
                </a:lnTo>
                <a:lnTo>
                  <a:pt x="1484862" y="730260"/>
                </a:lnTo>
                <a:lnTo>
                  <a:pt x="1522587" y="758501"/>
                </a:lnTo>
                <a:lnTo>
                  <a:pt x="1559951" y="787000"/>
                </a:lnTo>
                <a:lnTo>
                  <a:pt x="1596954" y="815745"/>
                </a:lnTo>
                <a:lnTo>
                  <a:pt x="1633596" y="844728"/>
                </a:lnTo>
                <a:lnTo>
                  <a:pt x="1669879" y="873937"/>
                </a:lnTo>
                <a:lnTo>
                  <a:pt x="1705803" y="903362"/>
                </a:lnTo>
                <a:lnTo>
                  <a:pt x="1741369" y="932994"/>
                </a:lnTo>
                <a:lnTo>
                  <a:pt x="1776576" y="962821"/>
                </a:lnTo>
                <a:lnTo>
                  <a:pt x="1811425" y="992835"/>
                </a:lnTo>
                <a:lnTo>
                  <a:pt x="1845917" y="1023024"/>
                </a:lnTo>
                <a:lnTo>
                  <a:pt x="1880053" y="1053379"/>
                </a:lnTo>
                <a:lnTo>
                  <a:pt x="1913833" y="1083889"/>
                </a:lnTo>
                <a:lnTo>
                  <a:pt x="1947257" y="1114545"/>
                </a:lnTo>
                <a:lnTo>
                  <a:pt x="1980326" y="1145335"/>
                </a:lnTo>
                <a:lnTo>
                  <a:pt x="2013040" y="1176251"/>
                </a:lnTo>
                <a:lnTo>
                  <a:pt x="2045400" y="1207281"/>
                </a:lnTo>
                <a:lnTo>
                  <a:pt x="2077407" y="1238416"/>
                </a:lnTo>
                <a:lnTo>
                  <a:pt x="2109061" y="1269645"/>
                </a:lnTo>
                <a:lnTo>
                  <a:pt x="2140363" y="1300959"/>
                </a:lnTo>
                <a:lnTo>
                  <a:pt x="2171312" y="1332346"/>
                </a:lnTo>
                <a:lnTo>
                  <a:pt x="2201910" y="1363797"/>
                </a:lnTo>
                <a:lnTo>
                  <a:pt x="2232157" y="1395302"/>
                </a:lnTo>
                <a:lnTo>
                  <a:pt x="2262054" y="1426851"/>
                </a:lnTo>
                <a:lnTo>
                  <a:pt x="2291601" y="1458433"/>
                </a:lnTo>
                <a:lnTo>
                  <a:pt x="2320798" y="1490038"/>
                </a:lnTo>
                <a:lnTo>
                  <a:pt x="2349646" y="1521656"/>
                </a:lnTo>
                <a:lnTo>
                  <a:pt x="2378147" y="1553278"/>
                </a:lnTo>
                <a:lnTo>
                  <a:pt x="2406299" y="1584892"/>
                </a:lnTo>
                <a:lnTo>
                  <a:pt x="2434104" y="1616488"/>
                </a:lnTo>
                <a:lnTo>
                  <a:pt x="2461562" y="1648057"/>
                </a:lnTo>
                <a:lnTo>
                  <a:pt x="2488674" y="1679588"/>
                </a:lnTo>
                <a:lnTo>
                  <a:pt x="2515440" y="1711071"/>
                </a:lnTo>
                <a:lnTo>
                  <a:pt x="2541861" y="1742496"/>
                </a:lnTo>
                <a:lnTo>
                  <a:pt x="2567937" y="1773852"/>
                </a:lnTo>
                <a:lnTo>
                  <a:pt x="2593669" y="1805130"/>
                </a:lnTo>
                <a:lnTo>
                  <a:pt x="2619057" y="1836320"/>
                </a:lnTo>
                <a:lnTo>
                  <a:pt x="2644102" y="1867411"/>
                </a:lnTo>
                <a:lnTo>
                  <a:pt x="2668804" y="1898392"/>
                </a:lnTo>
                <a:lnTo>
                  <a:pt x="2693164" y="1929255"/>
                </a:lnTo>
                <a:lnTo>
                  <a:pt x="2717183" y="1959988"/>
                </a:lnTo>
                <a:lnTo>
                  <a:pt x="2740860" y="1990582"/>
                </a:lnTo>
                <a:lnTo>
                  <a:pt x="2764197" y="2021026"/>
                </a:lnTo>
                <a:lnTo>
                  <a:pt x="2809850" y="2081425"/>
                </a:lnTo>
                <a:lnTo>
                  <a:pt x="2854148" y="2141103"/>
                </a:lnTo>
                <a:lnTo>
                  <a:pt x="2897093" y="2199979"/>
                </a:lnTo>
                <a:lnTo>
                  <a:pt x="2938690" y="2257972"/>
                </a:lnTo>
                <a:lnTo>
                  <a:pt x="2978943" y="2315001"/>
                </a:lnTo>
                <a:lnTo>
                  <a:pt x="3766510" y="3858534"/>
                </a:lnTo>
                <a:lnTo>
                  <a:pt x="4741438" y="6164391"/>
                </a:lnTo>
                <a:lnTo>
                  <a:pt x="5297790" y="7564815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bg object 18"/>
          <p:cNvSpPr/>
          <p:nvPr/>
        </p:nvSpPr>
        <p:spPr>
          <a:xfrm>
            <a:off x="13021560" y="0"/>
            <a:ext cx="5266440" cy="3978000"/>
          </a:xfrm>
          <a:custGeom>
            <a:avLst/>
            <a:gdLst/>
            <a:ahLst/>
            <a:cxnLst/>
            <a:rect l="l" t="t" r="r" b="b"/>
            <a:pathLst>
              <a:path w="5266690" h="3978275">
                <a:moveTo>
                  <a:pt x="3807499" y="3977818"/>
                </a:moveTo>
                <a:lnTo>
                  <a:pt x="3713592" y="3976554"/>
                </a:lnTo>
                <a:lnTo>
                  <a:pt x="3666633" y="3975211"/>
                </a:lnTo>
                <a:lnTo>
                  <a:pt x="3619685" y="3973374"/>
                </a:lnTo>
                <a:lnTo>
                  <a:pt x="3572757" y="3971028"/>
                </a:lnTo>
                <a:lnTo>
                  <a:pt x="3525859" y="3968157"/>
                </a:lnTo>
                <a:lnTo>
                  <a:pt x="3479000" y="3964746"/>
                </a:lnTo>
                <a:lnTo>
                  <a:pt x="3432191" y="3960780"/>
                </a:lnTo>
                <a:lnTo>
                  <a:pt x="3385440" y="3956244"/>
                </a:lnTo>
                <a:lnTo>
                  <a:pt x="3338759" y="3951122"/>
                </a:lnTo>
                <a:lnTo>
                  <a:pt x="3292157" y="3945398"/>
                </a:lnTo>
                <a:lnTo>
                  <a:pt x="3245643" y="3939059"/>
                </a:lnTo>
                <a:lnTo>
                  <a:pt x="3199228" y="3932088"/>
                </a:lnTo>
                <a:lnTo>
                  <a:pt x="3152922" y="3924470"/>
                </a:lnTo>
                <a:lnTo>
                  <a:pt x="3106733" y="3916190"/>
                </a:lnTo>
                <a:lnTo>
                  <a:pt x="3060673" y="3907233"/>
                </a:lnTo>
                <a:lnTo>
                  <a:pt x="3014751" y="3897583"/>
                </a:lnTo>
                <a:lnTo>
                  <a:pt x="2968976" y="3887225"/>
                </a:lnTo>
                <a:lnTo>
                  <a:pt x="2923359" y="3876144"/>
                </a:lnTo>
                <a:lnTo>
                  <a:pt x="2877909" y="3864324"/>
                </a:lnTo>
                <a:lnTo>
                  <a:pt x="2832636" y="3851750"/>
                </a:lnTo>
                <a:lnTo>
                  <a:pt x="2787551" y="3838408"/>
                </a:lnTo>
                <a:lnTo>
                  <a:pt x="2742662" y="3824281"/>
                </a:lnTo>
                <a:lnTo>
                  <a:pt x="2697980" y="3809355"/>
                </a:lnTo>
                <a:lnTo>
                  <a:pt x="2653515" y="3793613"/>
                </a:lnTo>
                <a:lnTo>
                  <a:pt x="2609276" y="3777042"/>
                </a:lnTo>
                <a:lnTo>
                  <a:pt x="2565273" y="3759625"/>
                </a:lnTo>
                <a:lnTo>
                  <a:pt x="2521516" y="3741348"/>
                </a:lnTo>
                <a:lnTo>
                  <a:pt x="2478016" y="3722194"/>
                </a:lnTo>
                <a:lnTo>
                  <a:pt x="2434780" y="3702149"/>
                </a:lnTo>
                <a:lnTo>
                  <a:pt x="2391821" y="3681198"/>
                </a:lnTo>
                <a:lnTo>
                  <a:pt x="2349147" y="3659325"/>
                </a:lnTo>
                <a:lnTo>
                  <a:pt x="2306768" y="3636515"/>
                </a:lnTo>
                <a:lnTo>
                  <a:pt x="2264694" y="3612752"/>
                </a:lnTo>
                <a:lnTo>
                  <a:pt x="2222935" y="3588022"/>
                </a:lnTo>
                <a:lnTo>
                  <a:pt x="2181500" y="3562309"/>
                </a:lnTo>
                <a:lnTo>
                  <a:pt x="2140400" y="3535598"/>
                </a:lnTo>
                <a:lnTo>
                  <a:pt x="2099645" y="3507873"/>
                </a:lnTo>
                <a:lnTo>
                  <a:pt x="2059244" y="3479119"/>
                </a:lnTo>
                <a:lnTo>
                  <a:pt x="2019206" y="3449322"/>
                </a:lnTo>
                <a:lnTo>
                  <a:pt x="1979543" y="3418465"/>
                </a:lnTo>
                <a:lnTo>
                  <a:pt x="1940263" y="3386534"/>
                </a:lnTo>
                <a:lnTo>
                  <a:pt x="1901377" y="3353513"/>
                </a:lnTo>
                <a:lnTo>
                  <a:pt x="1862895" y="3319386"/>
                </a:lnTo>
                <a:lnTo>
                  <a:pt x="1824825" y="3284140"/>
                </a:lnTo>
                <a:lnTo>
                  <a:pt x="1787179" y="3247757"/>
                </a:lnTo>
                <a:lnTo>
                  <a:pt x="1749965" y="3210224"/>
                </a:lnTo>
                <a:lnTo>
                  <a:pt x="1713194" y="3171525"/>
                </a:lnTo>
                <a:lnTo>
                  <a:pt x="1676876" y="3131644"/>
                </a:lnTo>
                <a:lnTo>
                  <a:pt x="1641020" y="3090566"/>
                </a:lnTo>
                <a:lnTo>
                  <a:pt x="1605636" y="3048276"/>
                </a:lnTo>
                <a:lnTo>
                  <a:pt x="1545039" y="2974731"/>
                </a:lnTo>
                <a:lnTo>
                  <a:pt x="1485901" y="2903780"/>
                </a:lnTo>
                <a:lnTo>
                  <a:pt x="1428208" y="2835353"/>
                </a:lnTo>
                <a:lnTo>
                  <a:pt x="1371947" y="2769379"/>
                </a:lnTo>
                <a:lnTo>
                  <a:pt x="1317105" y="2705789"/>
                </a:lnTo>
                <a:lnTo>
                  <a:pt x="1263669" y="2644511"/>
                </a:lnTo>
                <a:lnTo>
                  <a:pt x="1211626" y="2585476"/>
                </a:lnTo>
                <a:lnTo>
                  <a:pt x="1160963" y="2528612"/>
                </a:lnTo>
                <a:lnTo>
                  <a:pt x="1111666" y="2473849"/>
                </a:lnTo>
                <a:lnTo>
                  <a:pt x="1063723" y="2421117"/>
                </a:lnTo>
                <a:lnTo>
                  <a:pt x="1017120" y="2370345"/>
                </a:lnTo>
                <a:lnTo>
                  <a:pt x="927882" y="2274400"/>
                </a:lnTo>
                <a:lnTo>
                  <a:pt x="843847" y="2185449"/>
                </a:lnTo>
                <a:lnTo>
                  <a:pt x="498048" y="1825881"/>
                </a:lnTo>
                <a:lnTo>
                  <a:pt x="469973" y="1796053"/>
                </a:lnTo>
                <a:lnTo>
                  <a:pt x="443028" y="1767057"/>
                </a:lnTo>
                <a:lnTo>
                  <a:pt x="417200" y="1738823"/>
                </a:lnTo>
                <a:lnTo>
                  <a:pt x="368841" y="1684359"/>
                </a:lnTo>
                <a:lnTo>
                  <a:pt x="324793" y="1632097"/>
                </a:lnTo>
                <a:lnTo>
                  <a:pt x="284950" y="1581472"/>
                </a:lnTo>
                <a:lnTo>
                  <a:pt x="249207" y="1531921"/>
                </a:lnTo>
                <a:lnTo>
                  <a:pt x="217460" y="1482880"/>
                </a:lnTo>
                <a:lnTo>
                  <a:pt x="189602" y="1433785"/>
                </a:lnTo>
                <a:lnTo>
                  <a:pt x="165528" y="1384072"/>
                </a:lnTo>
                <a:lnTo>
                  <a:pt x="145135" y="1333178"/>
                </a:lnTo>
                <a:lnTo>
                  <a:pt x="128316" y="1280537"/>
                </a:lnTo>
                <a:lnTo>
                  <a:pt x="114967" y="1225588"/>
                </a:lnTo>
                <a:lnTo>
                  <a:pt x="104982" y="1167764"/>
                </a:lnTo>
                <a:lnTo>
                  <a:pt x="98631" y="1114622"/>
                </a:lnTo>
                <a:lnTo>
                  <a:pt x="95780" y="1090326"/>
                </a:lnTo>
                <a:lnTo>
                  <a:pt x="92688" y="1064738"/>
                </a:lnTo>
                <a:lnTo>
                  <a:pt x="89377" y="1037886"/>
                </a:lnTo>
                <a:lnTo>
                  <a:pt x="74395" y="918375"/>
                </a:lnTo>
                <a:lnTo>
                  <a:pt x="70325" y="885608"/>
                </a:lnTo>
                <a:lnTo>
                  <a:pt x="61955" y="816801"/>
                </a:lnTo>
                <a:lnTo>
                  <a:pt x="53424" y="743808"/>
                </a:lnTo>
                <a:lnTo>
                  <a:pt x="49154" y="705811"/>
                </a:lnTo>
                <a:lnTo>
                  <a:pt x="44911" y="666850"/>
                </a:lnTo>
                <a:lnTo>
                  <a:pt x="40717" y="626952"/>
                </a:lnTo>
                <a:lnTo>
                  <a:pt x="36594" y="586144"/>
                </a:lnTo>
                <a:lnTo>
                  <a:pt x="32565" y="544454"/>
                </a:lnTo>
                <a:lnTo>
                  <a:pt x="28653" y="501909"/>
                </a:lnTo>
                <a:lnTo>
                  <a:pt x="24879" y="458536"/>
                </a:lnTo>
                <a:lnTo>
                  <a:pt x="21265" y="414363"/>
                </a:lnTo>
                <a:lnTo>
                  <a:pt x="17834" y="369417"/>
                </a:lnTo>
                <a:lnTo>
                  <a:pt x="14609" y="323725"/>
                </a:lnTo>
                <a:lnTo>
                  <a:pt x="11612" y="277315"/>
                </a:lnTo>
                <a:lnTo>
                  <a:pt x="8865" y="230214"/>
                </a:lnTo>
                <a:lnTo>
                  <a:pt x="6389" y="182449"/>
                </a:lnTo>
                <a:lnTo>
                  <a:pt x="4209" y="134048"/>
                </a:lnTo>
                <a:lnTo>
                  <a:pt x="2345" y="85038"/>
                </a:lnTo>
                <a:lnTo>
                  <a:pt x="821" y="35446"/>
                </a:lnTo>
                <a:lnTo>
                  <a:pt x="0" y="0"/>
                </a:lnTo>
                <a:lnTo>
                  <a:pt x="5266490" y="0"/>
                </a:lnTo>
                <a:lnTo>
                  <a:pt x="5266490" y="3834140"/>
                </a:lnTo>
                <a:lnTo>
                  <a:pt x="4862054" y="3894229"/>
                </a:lnTo>
                <a:lnTo>
                  <a:pt x="4639724" y="3923178"/>
                </a:lnTo>
                <a:lnTo>
                  <a:pt x="4503891" y="3938589"/>
                </a:lnTo>
                <a:lnTo>
                  <a:pt x="4366555" y="3952029"/>
                </a:lnTo>
                <a:lnTo>
                  <a:pt x="4227983" y="3963084"/>
                </a:lnTo>
                <a:lnTo>
                  <a:pt x="4135045" y="3968926"/>
                </a:lnTo>
                <a:lnTo>
                  <a:pt x="4041754" y="3973402"/>
                </a:lnTo>
                <a:lnTo>
                  <a:pt x="3948189" y="3976391"/>
                </a:lnTo>
                <a:lnTo>
                  <a:pt x="3854428" y="3977770"/>
                </a:lnTo>
                <a:lnTo>
                  <a:pt x="3807499" y="3977818"/>
                </a:lnTo>
                <a:close/>
              </a:path>
            </a:pathLst>
          </a:custGeom>
          <a:solidFill>
            <a:srgbClr val="E191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bg object 19"/>
          <p:cNvSpPr/>
          <p:nvPr/>
        </p:nvSpPr>
        <p:spPr>
          <a:xfrm>
            <a:off x="13528080" y="0"/>
            <a:ext cx="4759560" cy="3773520"/>
          </a:xfrm>
          <a:custGeom>
            <a:avLst/>
            <a:gdLst/>
            <a:ahLst/>
            <a:cxnLst/>
            <a:rect l="l" t="t" r="r" b="b"/>
            <a:pathLst>
              <a:path w="4759959" h="3773804">
                <a:moveTo>
                  <a:pt x="2740513" y="3773637"/>
                </a:moveTo>
                <a:lnTo>
                  <a:pt x="2693781" y="3773364"/>
                </a:lnTo>
                <a:lnTo>
                  <a:pt x="2647037" y="3772450"/>
                </a:lnTo>
                <a:lnTo>
                  <a:pt x="2600299" y="3770867"/>
                </a:lnTo>
                <a:lnTo>
                  <a:pt x="2553585" y="3768585"/>
                </a:lnTo>
                <a:lnTo>
                  <a:pt x="2506916" y="3765574"/>
                </a:lnTo>
                <a:lnTo>
                  <a:pt x="2460309" y="3761806"/>
                </a:lnTo>
                <a:lnTo>
                  <a:pt x="2413785" y="3757250"/>
                </a:lnTo>
                <a:lnTo>
                  <a:pt x="2367360" y="3751877"/>
                </a:lnTo>
                <a:lnTo>
                  <a:pt x="2321055" y="3745659"/>
                </a:lnTo>
                <a:lnTo>
                  <a:pt x="2274889" y="3738565"/>
                </a:lnTo>
                <a:lnTo>
                  <a:pt x="2228879" y="3730566"/>
                </a:lnTo>
                <a:lnTo>
                  <a:pt x="2183046" y="3721633"/>
                </a:lnTo>
                <a:lnTo>
                  <a:pt x="2137407" y="3711736"/>
                </a:lnTo>
                <a:lnTo>
                  <a:pt x="2091983" y="3700846"/>
                </a:lnTo>
                <a:lnTo>
                  <a:pt x="2046791" y="3688933"/>
                </a:lnTo>
                <a:lnTo>
                  <a:pt x="2001851" y="3675968"/>
                </a:lnTo>
                <a:lnTo>
                  <a:pt x="1957181" y="3661921"/>
                </a:lnTo>
                <a:lnTo>
                  <a:pt x="1912801" y="3646764"/>
                </a:lnTo>
                <a:lnTo>
                  <a:pt x="1868729" y="3630467"/>
                </a:lnTo>
                <a:lnTo>
                  <a:pt x="1824985" y="3612999"/>
                </a:lnTo>
                <a:lnTo>
                  <a:pt x="1781586" y="3594333"/>
                </a:lnTo>
                <a:lnTo>
                  <a:pt x="1738552" y="3574438"/>
                </a:lnTo>
                <a:lnTo>
                  <a:pt x="1695902" y="3553285"/>
                </a:lnTo>
                <a:lnTo>
                  <a:pt x="1653655" y="3530845"/>
                </a:lnTo>
                <a:lnTo>
                  <a:pt x="1611830" y="3507088"/>
                </a:lnTo>
                <a:lnTo>
                  <a:pt x="1570445" y="3481984"/>
                </a:lnTo>
                <a:lnTo>
                  <a:pt x="1529520" y="3455505"/>
                </a:lnTo>
                <a:lnTo>
                  <a:pt x="1489072" y="3427621"/>
                </a:lnTo>
                <a:lnTo>
                  <a:pt x="1449122" y="3398302"/>
                </a:lnTo>
                <a:lnTo>
                  <a:pt x="1409688" y="3367520"/>
                </a:lnTo>
                <a:lnTo>
                  <a:pt x="1370789" y="3335244"/>
                </a:lnTo>
                <a:lnTo>
                  <a:pt x="1332444" y="3301445"/>
                </a:lnTo>
                <a:lnTo>
                  <a:pt x="1294672" y="3266094"/>
                </a:lnTo>
                <a:lnTo>
                  <a:pt x="1257491" y="3229162"/>
                </a:lnTo>
                <a:lnTo>
                  <a:pt x="1220920" y="3190618"/>
                </a:lnTo>
                <a:lnTo>
                  <a:pt x="1184980" y="3150434"/>
                </a:lnTo>
                <a:lnTo>
                  <a:pt x="1149687" y="3108580"/>
                </a:lnTo>
                <a:lnTo>
                  <a:pt x="1088585" y="3034561"/>
                </a:lnTo>
                <a:lnTo>
                  <a:pt x="1029573" y="2964227"/>
                </a:lnTo>
                <a:lnTo>
                  <a:pt x="972622" y="2897433"/>
                </a:lnTo>
                <a:lnTo>
                  <a:pt x="917706" y="2834037"/>
                </a:lnTo>
                <a:lnTo>
                  <a:pt x="864799" y="2773895"/>
                </a:lnTo>
                <a:lnTo>
                  <a:pt x="813873" y="2716863"/>
                </a:lnTo>
                <a:lnTo>
                  <a:pt x="764901" y="2662798"/>
                </a:lnTo>
                <a:lnTo>
                  <a:pt x="717857" y="2611556"/>
                </a:lnTo>
                <a:lnTo>
                  <a:pt x="672713" y="2562995"/>
                </a:lnTo>
                <a:lnTo>
                  <a:pt x="629442" y="2516970"/>
                </a:lnTo>
                <a:lnTo>
                  <a:pt x="588018" y="2473338"/>
                </a:lnTo>
                <a:lnTo>
                  <a:pt x="376742" y="2253766"/>
                </a:lnTo>
                <a:lnTo>
                  <a:pt x="347489" y="2222868"/>
                </a:lnTo>
                <a:lnTo>
                  <a:pt x="319868" y="2193216"/>
                </a:lnTo>
                <a:lnTo>
                  <a:pt x="293850" y="2164666"/>
                </a:lnTo>
                <a:lnTo>
                  <a:pt x="246519" y="2110296"/>
                </a:lnTo>
                <a:lnTo>
                  <a:pt x="205282" y="2058613"/>
                </a:lnTo>
                <a:lnTo>
                  <a:pt x="169922" y="2008467"/>
                </a:lnTo>
                <a:lnTo>
                  <a:pt x="140224" y="1958711"/>
                </a:lnTo>
                <a:lnTo>
                  <a:pt x="115972" y="1908198"/>
                </a:lnTo>
                <a:lnTo>
                  <a:pt x="96952" y="1855780"/>
                </a:lnTo>
                <a:lnTo>
                  <a:pt x="82947" y="1800309"/>
                </a:lnTo>
                <a:lnTo>
                  <a:pt x="73742" y="1740636"/>
                </a:lnTo>
                <a:lnTo>
                  <a:pt x="71074" y="1717325"/>
                </a:lnTo>
                <a:lnTo>
                  <a:pt x="68050" y="1692178"/>
                </a:lnTo>
                <a:lnTo>
                  <a:pt x="64713" y="1665250"/>
                </a:lnTo>
                <a:lnTo>
                  <a:pt x="53270" y="1574311"/>
                </a:lnTo>
                <a:lnTo>
                  <a:pt x="49123" y="1540792"/>
                </a:lnTo>
                <a:lnTo>
                  <a:pt x="40596" y="1469270"/>
                </a:lnTo>
                <a:lnTo>
                  <a:pt x="36303" y="1431373"/>
                </a:lnTo>
                <a:lnTo>
                  <a:pt x="32049" y="1392125"/>
                </a:lnTo>
                <a:lnTo>
                  <a:pt x="27877" y="1351577"/>
                </a:lnTo>
                <a:lnTo>
                  <a:pt x="23833" y="1309785"/>
                </a:lnTo>
                <a:lnTo>
                  <a:pt x="19958" y="1266803"/>
                </a:lnTo>
                <a:lnTo>
                  <a:pt x="16298" y="1222683"/>
                </a:lnTo>
                <a:lnTo>
                  <a:pt x="12896" y="1177479"/>
                </a:lnTo>
                <a:lnTo>
                  <a:pt x="9797" y="1131245"/>
                </a:lnTo>
                <a:lnTo>
                  <a:pt x="7043" y="1084036"/>
                </a:lnTo>
                <a:lnTo>
                  <a:pt x="4679" y="1035904"/>
                </a:lnTo>
                <a:lnTo>
                  <a:pt x="2749" y="986903"/>
                </a:lnTo>
                <a:lnTo>
                  <a:pt x="1296" y="937087"/>
                </a:lnTo>
                <a:lnTo>
                  <a:pt x="365" y="886509"/>
                </a:lnTo>
                <a:lnTo>
                  <a:pt x="0" y="835225"/>
                </a:lnTo>
                <a:lnTo>
                  <a:pt x="243" y="783286"/>
                </a:lnTo>
                <a:lnTo>
                  <a:pt x="1140" y="730747"/>
                </a:lnTo>
                <a:lnTo>
                  <a:pt x="2733" y="677661"/>
                </a:lnTo>
                <a:lnTo>
                  <a:pt x="5068" y="624082"/>
                </a:lnTo>
                <a:lnTo>
                  <a:pt x="8187" y="570065"/>
                </a:lnTo>
                <a:lnTo>
                  <a:pt x="12135" y="515662"/>
                </a:lnTo>
                <a:lnTo>
                  <a:pt x="16955" y="460927"/>
                </a:lnTo>
                <a:lnTo>
                  <a:pt x="22692" y="405914"/>
                </a:lnTo>
                <a:lnTo>
                  <a:pt x="29389" y="350677"/>
                </a:lnTo>
                <a:lnTo>
                  <a:pt x="37090" y="295269"/>
                </a:lnTo>
                <a:lnTo>
                  <a:pt x="45839" y="239744"/>
                </a:lnTo>
                <a:lnTo>
                  <a:pt x="55680" y="184156"/>
                </a:lnTo>
                <a:lnTo>
                  <a:pt x="66656" y="128559"/>
                </a:lnTo>
                <a:lnTo>
                  <a:pt x="78812" y="73006"/>
                </a:lnTo>
                <a:lnTo>
                  <a:pt x="92192" y="17550"/>
                </a:lnTo>
                <a:lnTo>
                  <a:pt x="96840" y="0"/>
                </a:lnTo>
                <a:lnTo>
                  <a:pt x="4759759" y="0"/>
                </a:lnTo>
                <a:lnTo>
                  <a:pt x="4759759" y="3342277"/>
                </a:lnTo>
                <a:lnTo>
                  <a:pt x="4753601" y="3345994"/>
                </a:lnTo>
                <a:lnTo>
                  <a:pt x="4712127" y="3369987"/>
                </a:lnTo>
                <a:lnTo>
                  <a:pt x="4670341" y="3393128"/>
                </a:lnTo>
                <a:lnTo>
                  <a:pt x="4628261" y="3415406"/>
                </a:lnTo>
                <a:lnTo>
                  <a:pt x="4585901" y="3436811"/>
                </a:lnTo>
                <a:lnTo>
                  <a:pt x="4543280" y="3457335"/>
                </a:lnTo>
                <a:lnTo>
                  <a:pt x="4500414" y="3476967"/>
                </a:lnTo>
                <a:lnTo>
                  <a:pt x="4457320" y="3495697"/>
                </a:lnTo>
                <a:lnTo>
                  <a:pt x="4414013" y="3513516"/>
                </a:lnTo>
                <a:lnTo>
                  <a:pt x="4370511" y="3530413"/>
                </a:lnTo>
                <a:lnTo>
                  <a:pt x="4326831" y="3546379"/>
                </a:lnTo>
                <a:lnTo>
                  <a:pt x="4282988" y="3561404"/>
                </a:lnTo>
                <a:lnTo>
                  <a:pt x="4239001" y="3575479"/>
                </a:lnTo>
                <a:lnTo>
                  <a:pt x="4194884" y="3588593"/>
                </a:lnTo>
                <a:lnTo>
                  <a:pt x="4150656" y="3600736"/>
                </a:lnTo>
                <a:lnTo>
                  <a:pt x="4106332" y="3611899"/>
                </a:lnTo>
                <a:lnTo>
                  <a:pt x="4061930" y="3622072"/>
                </a:lnTo>
                <a:lnTo>
                  <a:pt x="4017465" y="3631246"/>
                </a:lnTo>
                <a:lnTo>
                  <a:pt x="3972955" y="3639409"/>
                </a:lnTo>
                <a:lnTo>
                  <a:pt x="3928416" y="3646553"/>
                </a:lnTo>
                <a:lnTo>
                  <a:pt x="3514691" y="3708855"/>
                </a:lnTo>
                <a:lnTo>
                  <a:pt x="3338265" y="3732327"/>
                </a:lnTo>
                <a:lnTo>
                  <a:pt x="3248314" y="3742811"/>
                </a:lnTo>
                <a:lnTo>
                  <a:pt x="3157405" y="3752147"/>
                </a:lnTo>
                <a:lnTo>
                  <a:pt x="3065689" y="3760100"/>
                </a:lnTo>
                <a:lnTo>
                  <a:pt x="2973318" y="3766433"/>
                </a:lnTo>
                <a:lnTo>
                  <a:pt x="2926933" y="3768919"/>
                </a:lnTo>
                <a:lnTo>
                  <a:pt x="2880442" y="3770911"/>
                </a:lnTo>
                <a:lnTo>
                  <a:pt x="2833862" y="3772382"/>
                </a:lnTo>
                <a:lnTo>
                  <a:pt x="2787213" y="3773300"/>
                </a:lnTo>
                <a:lnTo>
                  <a:pt x="2740513" y="3773637"/>
                </a:lnTo>
                <a:close/>
              </a:path>
            </a:pathLst>
          </a:custGeom>
          <a:solidFill>
            <a:srgbClr val="E798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09480" y="2916360"/>
            <a:ext cx="9868680" cy="365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2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</a:rPr>
              <a:t> 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fr-FR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422AA5-ED61-4725-8C78-25A1B49F1D87}" type="slidenum">
              <a:rPr lang="fr-FR" sz="1800" b="0" strike="noStrike" spc="-1">
                <a:solidFill>
                  <a:srgbClr val="B2B2B2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bg object 16"/>
          <p:cNvSpPr/>
          <p:nvPr/>
        </p:nvSpPr>
        <p:spPr>
          <a:xfrm>
            <a:off x="12513600" y="0"/>
            <a:ext cx="5774400" cy="4298040"/>
          </a:xfrm>
          <a:custGeom>
            <a:avLst/>
            <a:gdLst/>
            <a:ahLst/>
            <a:cxnLst/>
            <a:rect l="l" t="t" r="r" b="b"/>
            <a:pathLst>
              <a:path w="5774690" h="4298315">
                <a:moveTo>
                  <a:pt x="5774482" y="4297932"/>
                </a:moveTo>
                <a:lnTo>
                  <a:pt x="5736910" y="4284944"/>
                </a:lnTo>
                <a:lnTo>
                  <a:pt x="5315977" y="4122370"/>
                </a:lnTo>
                <a:lnTo>
                  <a:pt x="4642541" y="3841494"/>
                </a:lnTo>
                <a:lnTo>
                  <a:pt x="4586369" y="3816691"/>
                </a:lnTo>
                <a:lnTo>
                  <a:pt x="4526730" y="3789042"/>
                </a:lnTo>
                <a:lnTo>
                  <a:pt x="4463768" y="3758630"/>
                </a:lnTo>
                <a:lnTo>
                  <a:pt x="4397628" y="3725541"/>
                </a:lnTo>
                <a:lnTo>
                  <a:pt x="4363411" y="3708019"/>
                </a:lnTo>
                <a:lnTo>
                  <a:pt x="4328452" y="3689860"/>
                </a:lnTo>
                <a:lnTo>
                  <a:pt x="4292771" y="3671073"/>
                </a:lnTo>
                <a:lnTo>
                  <a:pt x="4256385" y="3651670"/>
                </a:lnTo>
                <a:lnTo>
                  <a:pt x="4219312" y="3631661"/>
                </a:lnTo>
                <a:lnTo>
                  <a:pt x="4181571" y="3611057"/>
                </a:lnTo>
                <a:lnTo>
                  <a:pt x="4143178" y="3589869"/>
                </a:lnTo>
                <a:lnTo>
                  <a:pt x="4104152" y="3568106"/>
                </a:lnTo>
                <a:lnTo>
                  <a:pt x="4064511" y="3545780"/>
                </a:lnTo>
                <a:lnTo>
                  <a:pt x="4024273" y="3522901"/>
                </a:lnTo>
                <a:lnTo>
                  <a:pt x="3983457" y="3499480"/>
                </a:lnTo>
                <a:lnTo>
                  <a:pt x="3942079" y="3475527"/>
                </a:lnTo>
                <a:lnTo>
                  <a:pt x="3900158" y="3451053"/>
                </a:lnTo>
                <a:lnTo>
                  <a:pt x="3857711" y="3426068"/>
                </a:lnTo>
                <a:lnTo>
                  <a:pt x="3814758" y="3400583"/>
                </a:lnTo>
                <a:lnTo>
                  <a:pt x="3771315" y="3374609"/>
                </a:lnTo>
                <a:lnTo>
                  <a:pt x="3727401" y="3348157"/>
                </a:lnTo>
                <a:lnTo>
                  <a:pt x="3683034" y="3321236"/>
                </a:lnTo>
                <a:lnTo>
                  <a:pt x="3638232" y="3293857"/>
                </a:lnTo>
                <a:lnTo>
                  <a:pt x="3593012" y="3266032"/>
                </a:lnTo>
                <a:lnTo>
                  <a:pt x="3547393" y="3237770"/>
                </a:lnTo>
                <a:lnTo>
                  <a:pt x="3501393" y="3209082"/>
                </a:lnTo>
                <a:lnTo>
                  <a:pt x="3455029" y="3179979"/>
                </a:lnTo>
                <a:lnTo>
                  <a:pt x="3408320" y="3150472"/>
                </a:lnTo>
                <a:lnTo>
                  <a:pt x="3361283" y="3120570"/>
                </a:lnTo>
                <a:lnTo>
                  <a:pt x="3313937" y="3090285"/>
                </a:lnTo>
                <a:lnTo>
                  <a:pt x="3266299" y="3059627"/>
                </a:lnTo>
                <a:lnTo>
                  <a:pt x="3218388" y="3028606"/>
                </a:lnTo>
                <a:lnTo>
                  <a:pt x="3170222" y="2997234"/>
                </a:lnTo>
                <a:lnTo>
                  <a:pt x="3121817" y="2965521"/>
                </a:lnTo>
                <a:lnTo>
                  <a:pt x="3073193" y="2933477"/>
                </a:lnTo>
                <a:lnTo>
                  <a:pt x="3024368" y="2901113"/>
                </a:lnTo>
                <a:lnTo>
                  <a:pt x="2975359" y="2868440"/>
                </a:lnTo>
                <a:lnTo>
                  <a:pt x="2926184" y="2835468"/>
                </a:lnTo>
                <a:lnTo>
                  <a:pt x="2876861" y="2802208"/>
                </a:lnTo>
                <a:lnTo>
                  <a:pt x="2827409" y="2768670"/>
                </a:lnTo>
                <a:lnTo>
                  <a:pt x="2777845" y="2734866"/>
                </a:lnTo>
                <a:lnTo>
                  <a:pt x="2728187" y="2700804"/>
                </a:lnTo>
                <a:lnTo>
                  <a:pt x="2678453" y="2666497"/>
                </a:lnTo>
                <a:lnTo>
                  <a:pt x="2628662" y="2631955"/>
                </a:lnTo>
                <a:lnTo>
                  <a:pt x="2578830" y="2597188"/>
                </a:lnTo>
                <a:lnTo>
                  <a:pt x="2528977" y="2562207"/>
                </a:lnTo>
                <a:lnTo>
                  <a:pt x="2479119" y="2527022"/>
                </a:lnTo>
                <a:lnTo>
                  <a:pt x="2429276" y="2491644"/>
                </a:lnTo>
                <a:lnTo>
                  <a:pt x="2379465" y="2456084"/>
                </a:lnTo>
                <a:lnTo>
                  <a:pt x="2329704" y="2420352"/>
                </a:lnTo>
                <a:lnTo>
                  <a:pt x="2280010" y="2384460"/>
                </a:lnTo>
                <a:lnTo>
                  <a:pt x="2230403" y="2348416"/>
                </a:lnTo>
                <a:lnTo>
                  <a:pt x="2180900" y="2312233"/>
                </a:lnTo>
                <a:lnTo>
                  <a:pt x="2131518" y="2275920"/>
                </a:lnTo>
                <a:lnTo>
                  <a:pt x="2082276" y="2239488"/>
                </a:lnTo>
                <a:lnTo>
                  <a:pt x="2033192" y="2202948"/>
                </a:lnTo>
                <a:lnTo>
                  <a:pt x="1984284" y="2166311"/>
                </a:lnTo>
                <a:lnTo>
                  <a:pt x="1935570" y="2129586"/>
                </a:lnTo>
                <a:lnTo>
                  <a:pt x="1887067" y="2092785"/>
                </a:lnTo>
                <a:lnTo>
                  <a:pt x="1838794" y="2055918"/>
                </a:lnTo>
                <a:lnTo>
                  <a:pt x="1790769" y="2018996"/>
                </a:lnTo>
                <a:lnTo>
                  <a:pt x="1743010" y="1982029"/>
                </a:lnTo>
                <a:lnTo>
                  <a:pt x="1695534" y="1945027"/>
                </a:lnTo>
                <a:lnTo>
                  <a:pt x="1648359" y="1908003"/>
                </a:lnTo>
                <a:lnTo>
                  <a:pt x="1601505" y="1870965"/>
                </a:lnTo>
                <a:lnTo>
                  <a:pt x="1554987" y="1833925"/>
                </a:lnTo>
                <a:lnTo>
                  <a:pt x="1508826" y="1796893"/>
                </a:lnTo>
                <a:lnTo>
                  <a:pt x="1463038" y="1759880"/>
                </a:lnTo>
                <a:lnTo>
                  <a:pt x="1417641" y="1722897"/>
                </a:lnTo>
                <a:lnTo>
                  <a:pt x="1372654" y="1685953"/>
                </a:lnTo>
                <a:lnTo>
                  <a:pt x="1328094" y="1649060"/>
                </a:lnTo>
                <a:lnTo>
                  <a:pt x="1283980" y="1612228"/>
                </a:lnTo>
                <a:lnTo>
                  <a:pt x="1240328" y="1575468"/>
                </a:lnTo>
                <a:lnTo>
                  <a:pt x="1197159" y="1538790"/>
                </a:lnTo>
                <a:lnTo>
                  <a:pt x="1154488" y="1502205"/>
                </a:lnTo>
                <a:lnTo>
                  <a:pt x="1112335" y="1465724"/>
                </a:lnTo>
                <a:lnTo>
                  <a:pt x="1070717" y="1429356"/>
                </a:lnTo>
                <a:lnTo>
                  <a:pt x="1029653" y="1393114"/>
                </a:lnTo>
                <a:lnTo>
                  <a:pt x="989159" y="1357006"/>
                </a:lnTo>
                <a:lnTo>
                  <a:pt x="949255" y="1321045"/>
                </a:lnTo>
                <a:lnTo>
                  <a:pt x="909958" y="1285240"/>
                </a:lnTo>
                <a:lnTo>
                  <a:pt x="871286" y="1249601"/>
                </a:lnTo>
                <a:lnTo>
                  <a:pt x="833257" y="1214141"/>
                </a:lnTo>
                <a:lnTo>
                  <a:pt x="795889" y="1178869"/>
                </a:lnTo>
                <a:lnTo>
                  <a:pt x="759200" y="1143795"/>
                </a:lnTo>
                <a:lnTo>
                  <a:pt x="723208" y="1108931"/>
                </a:lnTo>
                <a:lnTo>
                  <a:pt x="687931" y="1074287"/>
                </a:lnTo>
                <a:lnTo>
                  <a:pt x="653388" y="1039873"/>
                </a:lnTo>
                <a:lnTo>
                  <a:pt x="619595" y="1005700"/>
                </a:lnTo>
                <a:lnTo>
                  <a:pt x="586571" y="971780"/>
                </a:lnTo>
                <a:lnTo>
                  <a:pt x="554333" y="938121"/>
                </a:lnTo>
                <a:lnTo>
                  <a:pt x="522901" y="904735"/>
                </a:lnTo>
                <a:lnTo>
                  <a:pt x="492292" y="871633"/>
                </a:lnTo>
                <a:lnTo>
                  <a:pt x="462523" y="838825"/>
                </a:lnTo>
                <a:lnTo>
                  <a:pt x="433613" y="806321"/>
                </a:lnTo>
                <a:lnTo>
                  <a:pt x="405580" y="774133"/>
                </a:lnTo>
                <a:lnTo>
                  <a:pt x="378441" y="742271"/>
                </a:lnTo>
                <a:lnTo>
                  <a:pt x="352216" y="710745"/>
                </a:lnTo>
                <a:lnTo>
                  <a:pt x="326920" y="679566"/>
                </a:lnTo>
                <a:lnTo>
                  <a:pt x="302574" y="648744"/>
                </a:lnTo>
                <a:lnTo>
                  <a:pt x="279194" y="618291"/>
                </a:lnTo>
                <a:lnTo>
                  <a:pt x="235406" y="558531"/>
                </a:lnTo>
                <a:lnTo>
                  <a:pt x="195700" y="500371"/>
                </a:lnTo>
                <a:lnTo>
                  <a:pt x="160220" y="443895"/>
                </a:lnTo>
                <a:lnTo>
                  <a:pt x="129109" y="389189"/>
                </a:lnTo>
                <a:lnTo>
                  <a:pt x="102512" y="336336"/>
                </a:lnTo>
                <a:lnTo>
                  <a:pt x="80572" y="285421"/>
                </a:lnTo>
                <a:lnTo>
                  <a:pt x="63434" y="236530"/>
                </a:lnTo>
                <a:lnTo>
                  <a:pt x="0" y="0"/>
                </a:lnTo>
                <a:lnTo>
                  <a:pt x="5774482" y="0"/>
                </a:lnTo>
                <a:lnTo>
                  <a:pt x="5774482" y="4297932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bg object 17"/>
          <p:cNvSpPr/>
          <p:nvPr/>
        </p:nvSpPr>
        <p:spPr>
          <a:xfrm>
            <a:off x="0" y="6233040"/>
            <a:ext cx="5211000" cy="4053960"/>
          </a:xfrm>
          <a:custGeom>
            <a:avLst/>
            <a:gdLst/>
            <a:ahLst/>
            <a:cxnLst/>
            <a:rect l="l" t="t" r="r" b="b"/>
            <a:pathLst>
              <a:path w="5211445" h="4054475">
                <a:moveTo>
                  <a:pt x="4994982" y="4054105"/>
                </a:moveTo>
                <a:lnTo>
                  <a:pt x="0" y="4054105"/>
                </a:lnTo>
                <a:lnTo>
                  <a:pt x="0" y="361393"/>
                </a:lnTo>
                <a:lnTo>
                  <a:pt x="43233" y="336929"/>
                </a:lnTo>
                <a:lnTo>
                  <a:pt x="81430" y="316333"/>
                </a:lnTo>
                <a:lnTo>
                  <a:pt x="121196" y="295679"/>
                </a:lnTo>
                <a:lnTo>
                  <a:pt x="162650" y="274851"/>
                </a:lnTo>
                <a:lnTo>
                  <a:pt x="205911" y="253734"/>
                </a:lnTo>
                <a:lnTo>
                  <a:pt x="251098" y="232211"/>
                </a:lnTo>
                <a:lnTo>
                  <a:pt x="347732" y="187491"/>
                </a:lnTo>
                <a:lnTo>
                  <a:pt x="569377" y="88119"/>
                </a:lnTo>
                <a:lnTo>
                  <a:pt x="622505" y="67113"/>
                </a:lnTo>
                <a:lnTo>
                  <a:pt x="680532" y="49070"/>
                </a:lnTo>
                <a:lnTo>
                  <a:pt x="743232" y="33935"/>
                </a:lnTo>
                <a:lnTo>
                  <a:pt x="810377" y="21654"/>
                </a:lnTo>
                <a:lnTo>
                  <a:pt x="881742" y="12174"/>
                </a:lnTo>
                <a:lnTo>
                  <a:pt x="957099" y="5441"/>
                </a:lnTo>
                <a:lnTo>
                  <a:pt x="996204" y="3088"/>
                </a:lnTo>
                <a:lnTo>
                  <a:pt x="1036222" y="1401"/>
                </a:lnTo>
                <a:lnTo>
                  <a:pt x="1077125" y="374"/>
                </a:lnTo>
                <a:lnTo>
                  <a:pt x="1118884" y="0"/>
                </a:lnTo>
                <a:lnTo>
                  <a:pt x="1161472" y="271"/>
                </a:lnTo>
                <a:lnTo>
                  <a:pt x="1204859" y="1183"/>
                </a:lnTo>
                <a:lnTo>
                  <a:pt x="1249018" y="2727"/>
                </a:lnTo>
                <a:lnTo>
                  <a:pt x="1293920" y="4897"/>
                </a:lnTo>
                <a:lnTo>
                  <a:pt x="1339537" y="7687"/>
                </a:lnTo>
                <a:lnTo>
                  <a:pt x="1385840" y="11089"/>
                </a:lnTo>
                <a:lnTo>
                  <a:pt x="1432802" y="15097"/>
                </a:lnTo>
                <a:lnTo>
                  <a:pt x="1480393" y="19704"/>
                </a:lnTo>
                <a:lnTo>
                  <a:pt x="1528586" y="24903"/>
                </a:lnTo>
                <a:lnTo>
                  <a:pt x="1577352" y="30688"/>
                </a:lnTo>
                <a:lnTo>
                  <a:pt x="1626663" y="37051"/>
                </a:lnTo>
                <a:lnTo>
                  <a:pt x="1726805" y="51488"/>
                </a:lnTo>
                <a:lnTo>
                  <a:pt x="1828787" y="68160"/>
                </a:lnTo>
                <a:lnTo>
                  <a:pt x="1932382" y="87012"/>
                </a:lnTo>
                <a:lnTo>
                  <a:pt x="2037363" y="107990"/>
                </a:lnTo>
                <a:lnTo>
                  <a:pt x="2143503" y="131041"/>
                </a:lnTo>
                <a:lnTo>
                  <a:pt x="2250576" y="156111"/>
                </a:lnTo>
                <a:lnTo>
                  <a:pt x="2358354" y="183146"/>
                </a:lnTo>
                <a:lnTo>
                  <a:pt x="2466613" y="212092"/>
                </a:lnTo>
                <a:lnTo>
                  <a:pt x="2575124" y="242895"/>
                </a:lnTo>
                <a:lnTo>
                  <a:pt x="2683660" y="275501"/>
                </a:lnTo>
                <a:lnTo>
                  <a:pt x="2791997" y="309856"/>
                </a:lnTo>
                <a:lnTo>
                  <a:pt x="2899906" y="345907"/>
                </a:lnTo>
                <a:lnTo>
                  <a:pt x="3007161" y="383599"/>
                </a:lnTo>
                <a:lnTo>
                  <a:pt x="3113536" y="422878"/>
                </a:lnTo>
                <a:lnTo>
                  <a:pt x="3218803" y="463691"/>
                </a:lnTo>
                <a:lnTo>
                  <a:pt x="3322737" y="505984"/>
                </a:lnTo>
                <a:lnTo>
                  <a:pt x="3374132" y="527668"/>
                </a:lnTo>
                <a:lnTo>
                  <a:pt x="3425110" y="549702"/>
                </a:lnTo>
                <a:lnTo>
                  <a:pt x="3475640" y="572079"/>
                </a:lnTo>
                <a:lnTo>
                  <a:pt x="3525696" y="594792"/>
                </a:lnTo>
                <a:lnTo>
                  <a:pt x="3575247" y="617834"/>
                </a:lnTo>
                <a:lnTo>
                  <a:pt x="3624267" y="641200"/>
                </a:lnTo>
                <a:lnTo>
                  <a:pt x="3672727" y="664881"/>
                </a:lnTo>
                <a:lnTo>
                  <a:pt x="3720599" y="688872"/>
                </a:lnTo>
                <a:lnTo>
                  <a:pt x="3767854" y="713165"/>
                </a:lnTo>
                <a:lnTo>
                  <a:pt x="3814463" y="737753"/>
                </a:lnTo>
                <a:lnTo>
                  <a:pt x="3860399" y="762631"/>
                </a:lnTo>
                <a:lnTo>
                  <a:pt x="3905634" y="787791"/>
                </a:lnTo>
                <a:lnTo>
                  <a:pt x="3950138" y="813227"/>
                </a:lnTo>
                <a:lnTo>
                  <a:pt x="3993884" y="838932"/>
                </a:lnTo>
                <a:lnTo>
                  <a:pt x="4036842" y="864898"/>
                </a:lnTo>
                <a:lnTo>
                  <a:pt x="4078986" y="891120"/>
                </a:lnTo>
                <a:lnTo>
                  <a:pt x="4120287" y="917591"/>
                </a:lnTo>
                <a:lnTo>
                  <a:pt x="4160715" y="944303"/>
                </a:lnTo>
                <a:lnTo>
                  <a:pt x="4200244" y="971250"/>
                </a:lnTo>
                <a:lnTo>
                  <a:pt x="4238844" y="998426"/>
                </a:lnTo>
                <a:lnTo>
                  <a:pt x="4276487" y="1025824"/>
                </a:lnTo>
                <a:lnTo>
                  <a:pt x="4313145" y="1053436"/>
                </a:lnTo>
                <a:lnTo>
                  <a:pt x="4348790" y="1081256"/>
                </a:lnTo>
                <a:lnTo>
                  <a:pt x="4383393" y="1109278"/>
                </a:lnTo>
                <a:lnTo>
                  <a:pt x="4416926" y="1137495"/>
                </a:lnTo>
                <a:lnTo>
                  <a:pt x="4449360" y="1165899"/>
                </a:lnTo>
                <a:lnTo>
                  <a:pt x="4480668" y="1194485"/>
                </a:lnTo>
                <a:lnTo>
                  <a:pt x="4510820" y="1223245"/>
                </a:lnTo>
                <a:lnTo>
                  <a:pt x="4539789" y="1252173"/>
                </a:lnTo>
                <a:lnTo>
                  <a:pt x="4567547" y="1281262"/>
                </a:lnTo>
                <a:lnTo>
                  <a:pt x="4594064" y="1310505"/>
                </a:lnTo>
                <a:lnTo>
                  <a:pt x="4619313" y="1339895"/>
                </a:lnTo>
                <a:lnTo>
                  <a:pt x="4665892" y="1399092"/>
                </a:lnTo>
                <a:lnTo>
                  <a:pt x="4707057" y="1458798"/>
                </a:lnTo>
                <a:lnTo>
                  <a:pt x="4756031" y="1541032"/>
                </a:lnTo>
                <a:lnTo>
                  <a:pt x="4785489" y="1592657"/>
                </a:lnTo>
                <a:lnTo>
                  <a:pt x="4813916" y="1643721"/>
                </a:lnTo>
                <a:lnTo>
                  <a:pt x="4841318" y="1694246"/>
                </a:lnTo>
                <a:lnTo>
                  <a:pt x="4867698" y="1744255"/>
                </a:lnTo>
                <a:lnTo>
                  <a:pt x="4893063" y="1793769"/>
                </a:lnTo>
                <a:lnTo>
                  <a:pt x="4917416" y="1842811"/>
                </a:lnTo>
                <a:lnTo>
                  <a:pt x="4940761" y="1891403"/>
                </a:lnTo>
                <a:lnTo>
                  <a:pt x="4963105" y="1939566"/>
                </a:lnTo>
                <a:lnTo>
                  <a:pt x="4984451" y="1987322"/>
                </a:lnTo>
                <a:lnTo>
                  <a:pt x="5004804" y="2034694"/>
                </a:lnTo>
                <a:lnTo>
                  <a:pt x="5024168" y="2081704"/>
                </a:lnTo>
                <a:lnTo>
                  <a:pt x="5042549" y="2128374"/>
                </a:lnTo>
                <a:lnTo>
                  <a:pt x="5059951" y="2174725"/>
                </a:lnTo>
                <a:lnTo>
                  <a:pt x="5076379" y="2220780"/>
                </a:lnTo>
                <a:lnTo>
                  <a:pt x="5091837" y="2266561"/>
                </a:lnTo>
                <a:lnTo>
                  <a:pt x="5106331" y="2312089"/>
                </a:lnTo>
                <a:lnTo>
                  <a:pt x="5119864" y="2357388"/>
                </a:lnTo>
                <a:lnTo>
                  <a:pt x="5132441" y="2402478"/>
                </a:lnTo>
                <a:lnTo>
                  <a:pt x="5144068" y="2447382"/>
                </a:lnTo>
                <a:lnTo>
                  <a:pt x="5154748" y="2492123"/>
                </a:lnTo>
                <a:lnTo>
                  <a:pt x="5164487" y="2536721"/>
                </a:lnTo>
                <a:lnTo>
                  <a:pt x="5173288" y="2581199"/>
                </a:lnTo>
                <a:lnTo>
                  <a:pt x="5181158" y="2625579"/>
                </a:lnTo>
                <a:lnTo>
                  <a:pt x="5188100" y="2669884"/>
                </a:lnTo>
                <a:lnTo>
                  <a:pt x="5194119" y="2714134"/>
                </a:lnTo>
                <a:lnTo>
                  <a:pt x="5199220" y="2758353"/>
                </a:lnTo>
                <a:lnTo>
                  <a:pt x="5203408" y="2802561"/>
                </a:lnTo>
                <a:lnTo>
                  <a:pt x="5206686" y="2846782"/>
                </a:lnTo>
                <a:lnTo>
                  <a:pt x="5209061" y="2891037"/>
                </a:lnTo>
                <a:lnTo>
                  <a:pt x="5210535" y="2935349"/>
                </a:lnTo>
                <a:lnTo>
                  <a:pt x="5211115" y="2979739"/>
                </a:lnTo>
                <a:lnTo>
                  <a:pt x="5210805" y="3024229"/>
                </a:lnTo>
                <a:lnTo>
                  <a:pt x="5209610" y="3068841"/>
                </a:lnTo>
                <a:lnTo>
                  <a:pt x="5207533" y="3113598"/>
                </a:lnTo>
                <a:lnTo>
                  <a:pt x="5204580" y="3158521"/>
                </a:lnTo>
                <a:lnTo>
                  <a:pt x="5200756" y="3203633"/>
                </a:lnTo>
                <a:lnTo>
                  <a:pt x="5196065" y="3248955"/>
                </a:lnTo>
                <a:lnTo>
                  <a:pt x="5190512" y="3294510"/>
                </a:lnTo>
                <a:lnTo>
                  <a:pt x="5184102" y="3340320"/>
                </a:lnTo>
                <a:lnTo>
                  <a:pt x="5176838" y="3386406"/>
                </a:lnTo>
                <a:lnTo>
                  <a:pt x="5168727" y="3432790"/>
                </a:lnTo>
                <a:lnTo>
                  <a:pt x="5159772" y="3479495"/>
                </a:lnTo>
                <a:lnTo>
                  <a:pt x="5149978" y="3526543"/>
                </a:lnTo>
                <a:lnTo>
                  <a:pt x="5139350" y="3573956"/>
                </a:lnTo>
                <a:lnTo>
                  <a:pt x="5127893" y="3621755"/>
                </a:lnTo>
                <a:lnTo>
                  <a:pt x="5115610" y="3669963"/>
                </a:lnTo>
                <a:lnTo>
                  <a:pt x="5102508" y="3718602"/>
                </a:lnTo>
                <a:lnTo>
                  <a:pt x="5088591" y="3767694"/>
                </a:lnTo>
                <a:lnTo>
                  <a:pt x="5073862" y="3817261"/>
                </a:lnTo>
                <a:lnTo>
                  <a:pt x="5058328" y="3867325"/>
                </a:lnTo>
                <a:lnTo>
                  <a:pt x="5041992" y="3917907"/>
                </a:lnTo>
                <a:lnTo>
                  <a:pt x="5024859" y="3969031"/>
                </a:lnTo>
                <a:lnTo>
                  <a:pt x="5006934" y="4020717"/>
                </a:lnTo>
                <a:lnTo>
                  <a:pt x="4994982" y="4054105"/>
                </a:lnTo>
                <a:close/>
              </a:path>
            </a:pathLst>
          </a:custGeom>
          <a:solidFill>
            <a:srgbClr val="6779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bg object 18"/>
          <p:cNvSpPr/>
          <p:nvPr/>
        </p:nvSpPr>
        <p:spPr>
          <a:xfrm>
            <a:off x="3232440" y="7703280"/>
            <a:ext cx="2933280" cy="1326960"/>
          </a:xfrm>
          <a:custGeom>
            <a:avLst/>
            <a:gdLst/>
            <a:ahLst/>
            <a:cxnLst/>
            <a:rect l="l" t="t" r="r" b="b"/>
            <a:pathLst>
              <a:path w="2933700" h="1327150">
                <a:moveTo>
                  <a:pt x="1261704" y="1327117"/>
                </a:moveTo>
                <a:lnTo>
                  <a:pt x="509626" y="1217253"/>
                </a:lnTo>
                <a:lnTo>
                  <a:pt x="137574" y="830026"/>
                </a:lnTo>
                <a:lnTo>
                  <a:pt x="12162" y="414814"/>
                </a:lnTo>
                <a:lnTo>
                  <a:pt x="0" y="220993"/>
                </a:lnTo>
                <a:lnTo>
                  <a:pt x="2933391" y="0"/>
                </a:lnTo>
                <a:lnTo>
                  <a:pt x="2907271" y="180759"/>
                </a:lnTo>
                <a:lnTo>
                  <a:pt x="2724430" y="592618"/>
                </a:lnTo>
                <a:lnTo>
                  <a:pt x="2228148" y="1039947"/>
                </a:lnTo>
                <a:lnTo>
                  <a:pt x="1261704" y="1327117"/>
                </a:lnTo>
                <a:close/>
              </a:path>
            </a:pathLst>
          </a:custGeom>
          <a:solidFill>
            <a:srgbClr val="E191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78640" y="517680"/>
            <a:ext cx="9558360" cy="366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737480" y="4146840"/>
            <a:ext cx="10062360" cy="50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ftr" idx="4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 idx="5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</a:rPr>
              <a:t>&lt;date/heure&gt;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6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fr-FR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E92E9E-169E-46C5-9490-78962EE467E9}" type="slidenum">
              <a:rPr lang="fr-FR" sz="1800" b="0" strike="noStrike" spc="-1">
                <a:solidFill>
                  <a:srgbClr val="B2B2B2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78640" y="517680"/>
            <a:ext cx="9558360" cy="366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80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ftr" idx="7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dt" idx="8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</a:rPr>
              <a:t>&lt;date/heure&gt;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sldNum" idx="9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fr-FR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C91294-4FF9-41B6-A0F5-6E82492D3F37}" type="slidenum">
              <a:rPr lang="fr-FR" sz="1800" b="0" strike="noStrike" spc="-1">
                <a:solidFill>
                  <a:srgbClr val="B2B2B2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PlaceHolder 1"/>
          <p:cNvSpPr>
            <a:spLocks noGrp="1"/>
          </p:cNvSpPr>
          <p:nvPr>
            <p:ph type="ftr" idx="10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dt" idx="11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</a:rPr>
              <a:t>&lt;date/heure&gt;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2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fr-FR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A22C1AF-EC38-4498-B0E7-DDFEB00C3082}" type="slidenum">
              <a:rPr lang="fr-FR" sz="1800" b="0" strike="noStrike" spc="-1">
                <a:solidFill>
                  <a:srgbClr val="B2B2B2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742920" y="2835360"/>
            <a:ext cx="10801440" cy="3464640"/>
          </a:xfrm>
          <a:prstGeom prst="rect">
            <a:avLst/>
          </a:prstGeom>
          <a:noFill/>
          <a:ln w="0">
            <a:noFill/>
          </a:ln>
        </p:spPr>
        <p:txBody>
          <a:bodyPr lIns="0" tIns="134640" rIns="0" bIns="0" anchor="t">
            <a:noAutofit/>
          </a:bodyPr>
          <a:lstStyle/>
          <a:p>
            <a:pPr marL="266040" algn="ctr">
              <a:lnSpc>
                <a:spcPts val="8739"/>
              </a:lnSpc>
              <a:spcBef>
                <a:spcPts val="1060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Une épicerie associative et participative ?</a:t>
            </a:r>
            <a:endParaRPr lang="fr-FR" sz="80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object 3"/>
          <p:cNvSpPr/>
          <p:nvPr/>
        </p:nvSpPr>
        <p:spPr>
          <a:xfrm>
            <a:off x="7238880" y="6591240"/>
            <a:ext cx="3809520" cy="874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fr-FR" sz="2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Réunion publique - </a:t>
            </a:r>
            <a:r>
              <a:rPr lang="fr-FR" sz="28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DATE</a:t>
            </a:r>
            <a:endParaRPr lang="fr-FR" sz="2800" b="0" strike="noStrike" dirty="0">
              <a:latin typeface="Trebuchet MS" panose="020B0603020202020204" pitchFamily="34" charset="0"/>
            </a:endParaRPr>
          </a:p>
        </p:txBody>
      </p:sp>
      <p:sp>
        <p:nvSpPr>
          <p:cNvPr id="183" name="object 4"/>
          <p:cNvSpPr/>
          <p:nvPr/>
        </p:nvSpPr>
        <p:spPr>
          <a:xfrm>
            <a:off x="16508880" y="2963520"/>
            <a:ext cx="1779480" cy="2020680"/>
          </a:xfrm>
          <a:custGeom>
            <a:avLst/>
            <a:gdLst/>
            <a:ahLst/>
            <a:cxnLst/>
            <a:rect l="l" t="t" r="r" b="b"/>
            <a:pathLst>
              <a:path w="1779905" h="2021204">
                <a:moveTo>
                  <a:pt x="962043" y="2020785"/>
                </a:moveTo>
                <a:lnTo>
                  <a:pt x="915755" y="2019390"/>
                </a:lnTo>
                <a:lnTo>
                  <a:pt x="869563" y="2016020"/>
                </a:lnTo>
                <a:lnTo>
                  <a:pt x="823614" y="2010448"/>
                </a:lnTo>
                <a:lnTo>
                  <a:pt x="778052" y="2002451"/>
                </a:lnTo>
                <a:lnTo>
                  <a:pt x="733023" y="1991802"/>
                </a:lnTo>
                <a:lnTo>
                  <a:pt x="688672" y="1978276"/>
                </a:lnTo>
                <a:lnTo>
                  <a:pt x="645143" y="1961647"/>
                </a:lnTo>
                <a:lnTo>
                  <a:pt x="602583" y="1941690"/>
                </a:lnTo>
                <a:lnTo>
                  <a:pt x="561135" y="1918180"/>
                </a:lnTo>
                <a:lnTo>
                  <a:pt x="520946" y="1890891"/>
                </a:lnTo>
                <a:lnTo>
                  <a:pt x="482160" y="1859598"/>
                </a:lnTo>
                <a:lnTo>
                  <a:pt x="444923" y="1824075"/>
                </a:lnTo>
                <a:lnTo>
                  <a:pt x="409380" y="1784097"/>
                </a:lnTo>
                <a:lnTo>
                  <a:pt x="350931" y="1714335"/>
                </a:lnTo>
                <a:lnTo>
                  <a:pt x="298050" y="1653935"/>
                </a:lnTo>
                <a:lnTo>
                  <a:pt x="250536" y="1601814"/>
                </a:lnTo>
                <a:lnTo>
                  <a:pt x="208186" y="1556888"/>
                </a:lnTo>
                <a:lnTo>
                  <a:pt x="138171" y="1484284"/>
                </a:lnTo>
                <a:lnTo>
                  <a:pt x="110102" y="1454439"/>
                </a:lnTo>
                <a:lnTo>
                  <a:pt x="66829" y="1402240"/>
                </a:lnTo>
                <a:lnTo>
                  <a:pt x="39363" y="1352805"/>
                </a:lnTo>
                <a:lnTo>
                  <a:pt x="26089" y="1297463"/>
                </a:lnTo>
                <a:lnTo>
                  <a:pt x="23168" y="1272842"/>
                </a:lnTo>
                <a:lnTo>
                  <a:pt x="19482" y="1243444"/>
                </a:lnTo>
                <a:lnTo>
                  <a:pt x="11147" y="1171950"/>
                </a:lnTo>
                <a:lnTo>
                  <a:pt x="7169" y="1130674"/>
                </a:lnTo>
                <a:lnTo>
                  <a:pt x="3761" y="1086256"/>
                </a:lnTo>
                <a:lnTo>
                  <a:pt x="1260" y="1039106"/>
                </a:lnTo>
                <a:lnTo>
                  <a:pt x="0" y="989633"/>
                </a:lnTo>
                <a:lnTo>
                  <a:pt x="314" y="938247"/>
                </a:lnTo>
                <a:lnTo>
                  <a:pt x="2537" y="885356"/>
                </a:lnTo>
                <a:lnTo>
                  <a:pt x="7004" y="831370"/>
                </a:lnTo>
                <a:lnTo>
                  <a:pt x="14049" y="776698"/>
                </a:lnTo>
                <a:lnTo>
                  <a:pt x="24007" y="721749"/>
                </a:lnTo>
                <a:lnTo>
                  <a:pt x="37212" y="666932"/>
                </a:lnTo>
                <a:lnTo>
                  <a:pt x="53998" y="612657"/>
                </a:lnTo>
                <a:lnTo>
                  <a:pt x="74700" y="559332"/>
                </a:lnTo>
                <a:lnTo>
                  <a:pt x="99652" y="507367"/>
                </a:lnTo>
                <a:lnTo>
                  <a:pt x="129189" y="457171"/>
                </a:lnTo>
                <a:lnTo>
                  <a:pt x="170718" y="393886"/>
                </a:lnTo>
                <a:lnTo>
                  <a:pt x="207579" y="339512"/>
                </a:lnTo>
                <a:lnTo>
                  <a:pt x="240859" y="292999"/>
                </a:lnTo>
                <a:lnTo>
                  <a:pt x="271645" y="253298"/>
                </a:lnTo>
                <a:lnTo>
                  <a:pt x="301026" y="219362"/>
                </a:lnTo>
                <a:lnTo>
                  <a:pt x="330089" y="190142"/>
                </a:lnTo>
                <a:lnTo>
                  <a:pt x="359921" y="164588"/>
                </a:lnTo>
                <a:lnTo>
                  <a:pt x="391611" y="141653"/>
                </a:lnTo>
                <a:lnTo>
                  <a:pt x="426246" y="120287"/>
                </a:lnTo>
                <a:lnTo>
                  <a:pt x="464913" y="99442"/>
                </a:lnTo>
                <a:lnTo>
                  <a:pt x="508700" y="78069"/>
                </a:lnTo>
                <a:lnTo>
                  <a:pt x="558695" y="55121"/>
                </a:lnTo>
                <a:lnTo>
                  <a:pt x="615985" y="29547"/>
                </a:lnTo>
                <a:lnTo>
                  <a:pt x="674588" y="11301"/>
                </a:lnTo>
                <a:lnTo>
                  <a:pt x="746678" y="1706"/>
                </a:lnTo>
                <a:lnTo>
                  <a:pt x="787136" y="0"/>
                </a:lnTo>
                <a:lnTo>
                  <a:pt x="830192" y="272"/>
                </a:lnTo>
                <a:lnTo>
                  <a:pt x="875589" y="2462"/>
                </a:lnTo>
                <a:lnTo>
                  <a:pt x="923069" y="6509"/>
                </a:lnTo>
                <a:lnTo>
                  <a:pt x="972373" y="12351"/>
                </a:lnTo>
                <a:lnTo>
                  <a:pt x="1023244" y="19926"/>
                </a:lnTo>
                <a:lnTo>
                  <a:pt x="1075425" y="29174"/>
                </a:lnTo>
                <a:lnTo>
                  <a:pt x="1128656" y="40034"/>
                </a:lnTo>
                <a:lnTo>
                  <a:pt x="1182681" y="52443"/>
                </a:lnTo>
                <a:lnTo>
                  <a:pt x="1237241" y="66341"/>
                </a:lnTo>
                <a:lnTo>
                  <a:pt x="1292079" y="81667"/>
                </a:lnTo>
                <a:lnTo>
                  <a:pt x="1346937" y="98359"/>
                </a:lnTo>
                <a:lnTo>
                  <a:pt x="1401556" y="116356"/>
                </a:lnTo>
                <a:lnTo>
                  <a:pt x="1455680" y="135596"/>
                </a:lnTo>
                <a:lnTo>
                  <a:pt x="1509050" y="156019"/>
                </a:lnTo>
                <a:lnTo>
                  <a:pt x="1561408" y="177563"/>
                </a:lnTo>
                <a:lnTo>
                  <a:pt x="1612497" y="200166"/>
                </a:lnTo>
                <a:lnTo>
                  <a:pt x="1662058" y="223768"/>
                </a:lnTo>
                <a:lnTo>
                  <a:pt x="1709834" y="248308"/>
                </a:lnTo>
                <a:lnTo>
                  <a:pt x="1755567" y="273723"/>
                </a:lnTo>
                <a:lnTo>
                  <a:pt x="1779299" y="288055"/>
                </a:lnTo>
                <a:lnTo>
                  <a:pt x="1779299" y="1809891"/>
                </a:lnTo>
                <a:lnTo>
                  <a:pt x="1740930" y="1837423"/>
                </a:lnTo>
                <a:lnTo>
                  <a:pt x="1700488" y="1863415"/>
                </a:lnTo>
                <a:lnTo>
                  <a:pt x="1659106" y="1887073"/>
                </a:lnTo>
                <a:lnTo>
                  <a:pt x="1616912" y="1908319"/>
                </a:lnTo>
                <a:lnTo>
                  <a:pt x="1574038" y="1927076"/>
                </a:lnTo>
                <a:lnTo>
                  <a:pt x="1530613" y="1943268"/>
                </a:lnTo>
                <a:lnTo>
                  <a:pt x="1486768" y="1956817"/>
                </a:lnTo>
                <a:lnTo>
                  <a:pt x="1442632" y="1967646"/>
                </a:lnTo>
                <a:lnTo>
                  <a:pt x="1398335" y="1975678"/>
                </a:lnTo>
                <a:lnTo>
                  <a:pt x="1233685" y="2000294"/>
                </a:lnTo>
                <a:lnTo>
                  <a:pt x="1189862" y="2006017"/>
                </a:lnTo>
                <a:lnTo>
                  <a:pt x="1145265" y="2011118"/>
                </a:lnTo>
                <a:lnTo>
                  <a:pt x="1100040" y="2015371"/>
                </a:lnTo>
                <a:lnTo>
                  <a:pt x="1054331" y="2018550"/>
                </a:lnTo>
                <a:lnTo>
                  <a:pt x="1008284" y="2020429"/>
                </a:lnTo>
                <a:lnTo>
                  <a:pt x="962043" y="2020785"/>
                </a:lnTo>
                <a:close/>
              </a:path>
            </a:pathLst>
          </a:custGeom>
          <a:solidFill>
            <a:srgbClr val="A5583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4" name="object 5"/>
          <p:cNvSpPr/>
          <p:nvPr/>
        </p:nvSpPr>
        <p:spPr>
          <a:xfrm>
            <a:off x="1821600" y="8019720"/>
            <a:ext cx="4598280" cy="377640"/>
          </a:xfrm>
          <a:custGeom>
            <a:avLst/>
            <a:gdLst/>
            <a:ahLst/>
            <a:cxnLst/>
            <a:rect l="l" t="t" r="r" b="b"/>
            <a:pathLst>
              <a:path w="4598670" h="377825">
                <a:moveTo>
                  <a:pt x="292922" y="377338"/>
                </a:moveTo>
                <a:lnTo>
                  <a:pt x="96107" y="375235"/>
                </a:lnTo>
                <a:lnTo>
                  <a:pt x="27590" y="372349"/>
                </a:lnTo>
                <a:lnTo>
                  <a:pt x="23797" y="374684"/>
                </a:lnTo>
                <a:lnTo>
                  <a:pt x="15174" y="372929"/>
                </a:lnTo>
                <a:lnTo>
                  <a:pt x="5863" y="353945"/>
                </a:lnTo>
                <a:lnTo>
                  <a:pt x="0" y="304591"/>
                </a:lnTo>
                <a:lnTo>
                  <a:pt x="1781" y="265462"/>
                </a:lnTo>
                <a:lnTo>
                  <a:pt x="12185" y="228247"/>
                </a:lnTo>
                <a:lnTo>
                  <a:pt x="30522" y="194165"/>
                </a:lnTo>
                <a:lnTo>
                  <a:pt x="56101" y="164434"/>
                </a:lnTo>
                <a:lnTo>
                  <a:pt x="1378620" y="104798"/>
                </a:lnTo>
                <a:lnTo>
                  <a:pt x="2426754" y="57924"/>
                </a:lnTo>
                <a:lnTo>
                  <a:pt x="3195014" y="24277"/>
                </a:lnTo>
                <a:lnTo>
                  <a:pt x="3692108" y="8759"/>
                </a:lnTo>
                <a:lnTo>
                  <a:pt x="4143677" y="1769"/>
                </a:lnTo>
                <a:lnTo>
                  <a:pt x="4471778" y="0"/>
                </a:lnTo>
                <a:lnTo>
                  <a:pt x="4598466" y="145"/>
                </a:lnTo>
                <a:lnTo>
                  <a:pt x="4598466" y="52123"/>
                </a:lnTo>
                <a:lnTo>
                  <a:pt x="4575473" y="140301"/>
                </a:lnTo>
                <a:lnTo>
                  <a:pt x="3780399" y="152368"/>
                </a:lnTo>
                <a:lnTo>
                  <a:pt x="3200417" y="160663"/>
                </a:lnTo>
                <a:lnTo>
                  <a:pt x="2866683" y="164434"/>
                </a:lnTo>
                <a:lnTo>
                  <a:pt x="2828140" y="165117"/>
                </a:lnTo>
                <a:lnTo>
                  <a:pt x="2785851" y="167065"/>
                </a:lnTo>
                <a:lnTo>
                  <a:pt x="2740317" y="170126"/>
                </a:lnTo>
                <a:lnTo>
                  <a:pt x="2692038" y="174148"/>
                </a:lnTo>
                <a:lnTo>
                  <a:pt x="2641513" y="178978"/>
                </a:lnTo>
                <a:lnTo>
                  <a:pt x="2589243" y="184465"/>
                </a:lnTo>
                <a:lnTo>
                  <a:pt x="2535727" y="190456"/>
                </a:lnTo>
                <a:lnTo>
                  <a:pt x="2481465" y="196800"/>
                </a:lnTo>
                <a:lnTo>
                  <a:pt x="2266955" y="222655"/>
                </a:lnTo>
                <a:lnTo>
                  <a:pt x="2188863" y="231531"/>
                </a:lnTo>
                <a:lnTo>
                  <a:pt x="2096019" y="241178"/>
                </a:lnTo>
                <a:lnTo>
                  <a:pt x="1947297" y="255500"/>
                </a:lnTo>
                <a:lnTo>
                  <a:pt x="1019020" y="339862"/>
                </a:lnTo>
                <a:lnTo>
                  <a:pt x="604928" y="368825"/>
                </a:lnTo>
                <a:lnTo>
                  <a:pt x="292922" y="377338"/>
                </a:lnTo>
                <a:close/>
              </a:path>
            </a:pathLst>
          </a:custGeom>
          <a:solidFill>
            <a:srgbClr val="6779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85" name="Image 6" descr="Une image contenant Graphique, Police, graphisme, logo&#10;&#10;Description générée automatiquement"/>
          <p:cNvPicPr/>
          <p:nvPr/>
        </p:nvPicPr>
        <p:blipFill>
          <a:blip r:embed="rId2"/>
          <a:stretch/>
        </p:blipFill>
        <p:spPr>
          <a:xfrm>
            <a:off x="14400000" y="7854120"/>
            <a:ext cx="3854520" cy="243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ject 2"/>
          <p:cNvSpPr/>
          <p:nvPr/>
        </p:nvSpPr>
        <p:spPr>
          <a:xfrm>
            <a:off x="14528880" y="8084880"/>
            <a:ext cx="3758760" cy="2201760"/>
          </a:xfrm>
          <a:custGeom>
            <a:avLst/>
            <a:gdLst/>
            <a:ahLst/>
            <a:cxnLst/>
            <a:rect l="l" t="t" r="r" b="b"/>
            <a:pathLst>
              <a:path w="3759200" h="2202179">
                <a:moveTo>
                  <a:pt x="0" y="2202124"/>
                </a:moveTo>
                <a:lnTo>
                  <a:pt x="436571" y="1839281"/>
                </a:lnTo>
                <a:lnTo>
                  <a:pt x="484686" y="1800971"/>
                </a:lnTo>
                <a:lnTo>
                  <a:pt x="537069" y="1760850"/>
                </a:lnTo>
                <a:lnTo>
                  <a:pt x="593569" y="1719014"/>
                </a:lnTo>
                <a:lnTo>
                  <a:pt x="654033" y="1675557"/>
                </a:lnTo>
                <a:lnTo>
                  <a:pt x="685705" y="1653250"/>
                </a:lnTo>
                <a:lnTo>
                  <a:pt x="718311" y="1630573"/>
                </a:lnTo>
                <a:lnTo>
                  <a:pt x="751832" y="1607538"/>
                </a:lnTo>
                <a:lnTo>
                  <a:pt x="786250" y="1584157"/>
                </a:lnTo>
                <a:lnTo>
                  <a:pt x="821544" y="1560441"/>
                </a:lnTo>
                <a:lnTo>
                  <a:pt x="857698" y="1536403"/>
                </a:lnTo>
                <a:lnTo>
                  <a:pt x="894691" y="1512053"/>
                </a:lnTo>
                <a:lnTo>
                  <a:pt x="932504" y="1487404"/>
                </a:lnTo>
                <a:lnTo>
                  <a:pt x="971119" y="1462468"/>
                </a:lnTo>
                <a:lnTo>
                  <a:pt x="1010517" y="1437257"/>
                </a:lnTo>
                <a:lnTo>
                  <a:pt x="1050678" y="1411782"/>
                </a:lnTo>
                <a:lnTo>
                  <a:pt x="1091583" y="1386054"/>
                </a:lnTo>
                <a:lnTo>
                  <a:pt x="1133215" y="1360087"/>
                </a:lnTo>
                <a:lnTo>
                  <a:pt x="1175553" y="1333891"/>
                </a:lnTo>
                <a:lnTo>
                  <a:pt x="1218579" y="1307479"/>
                </a:lnTo>
                <a:lnTo>
                  <a:pt x="1262274" y="1280862"/>
                </a:lnTo>
                <a:lnTo>
                  <a:pt x="1306619" y="1254051"/>
                </a:lnTo>
                <a:lnTo>
                  <a:pt x="1351594" y="1227060"/>
                </a:lnTo>
                <a:lnTo>
                  <a:pt x="1397182" y="1199899"/>
                </a:lnTo>
                <a:lnTo>
                  <a:pt x="1443362" y="1172581"/>
                </a:lnTo>
                <a:lnTo>
                  <a:pt x="1490117" y="1145116"/>
                </a:lnTo>
                <a:lnTo>
                  <a:pt x="1537426" y="1117518"/>
                </a:lnTo>
                <a:lnTo>
                  <a:pt x="1585272" y="1089797"/>
                </a:lnTo>
                <a:lnTo>
                  <a:pt x="1633634" y="1061966"/>
                </a:lnTo>
                <a:lnTo>
                  <a:pt x="1682495" y="1034037"/>
                </a:lnTo>
                <a:lnTo>
                  <a:pt x="1731835" y="1006020"/>
                </a:lnTo>
                <a:lnTo>
                  <a:pt x="1781635" y="977928"/>
                </a:lnTo>
                <a:lnTo>
                  <a:pt x="1831876" y="949773"/>
                </a:lnTo>
                <a:lnTo>
                  <a:pt x="1882540" y="921567"/>
                </a:lnTo>
                <a:lnTo>
                  <a:pt x="1933607" y="893321"/>
                </a:lnTo>
                <a:lnTo>
                  <a:pt x="1985058" y="865047"/>
                </a:lnTo>
                <a:lnTo>
                  <a:pt x="2036875" y="836757"/>
                </a:lnTo>
                <a:lnTo>
                  <a:pt x="2089038" y="808462"/>
                </a:lnTo>
                <a:lnTo>
                  <a:pt x="2141529" y="780175"/>
                </a:lnTo>
                <a:lnTo>
                  <a:pt x="2194328" y="751908"/>
                </a:lnTo>
                <a:lnTo>
                  <a:pt x="2247417" y="723671"/>
                </a:lnTo>
                <a:lnTo>
                  <a:pt x="2300776" y="695477"/>
                </a:lnTo>
                <a:lnTo>
                  <a:pt x="2354387" y="667338"/>
                </a:lnTo>
                <a:lnTo>
                  <a:pt x="2408231" y="639265"/>
                </a:lnTo>
                <a:lnTo>
                  <a:pt x="2462288" y="611271"/>
                </a:lnTo>
                <a:lnTo>
                  <a:pt x="2516540" y="583366"/>
                </a:lnTo>
                <a:lnTo>
                  <a:pt x="2570968" y="555564"/>
                </a:lnTo>
                <a:lnTo>
                  <a:pt x="2625552" y="527875"/>
                </a:lnTo>
                <a:lnTo>
                  <a:pt x="2680275" y="500311"/>
                </a:lnTo>
                <a:lnTo>
                  <a:pt x="2735116" y="472885"/>
                </a:lnTo>
                <a:lnTo>
                  <a:pt x="2790057" y="445607"/>
                </a:lnTo>
                <a:lnTo>
                  <a:pt x="2845079" y="418490"/>
                </a:lnTo>
                <a:lnTo>
                  <a:pt x="2900163" y="391546"/>
                </a:lnTo>
                <a:lnTo>
                  <a:pt x="2955290" y="364787"/>
                </a:lnTo>
                <a:lnTo>
                  <a:pt x="3010441" y="338223"/>
                </a:lnTo>
                <a:lnTo>
                  <a:pt x="3065598" y="311868"/>
                </a:lnTo>
                <a:lnTo>
                  <a:pt x="3120740" y="285732"/>
                </a:lnTo>
                <a:lnTo>
                  <a:pt x="3175850" y="259827"/>
                </a:lnTo>
                <a:lnTo>
                  <a:pt x="3230907" y="234166"/>
                </a:lnTo>
                <a:lnTo>
                  <a:pt x="3285894" y="208760"/>
                </a:lnTo>
                <a:lnTo>
                  <a:pt x="3340792" y="183622"/>
                </a:lnTo>
                <a:lnTo>
                  <a:pt x="3395580" y="158761"/>
                </a:lnTo>
                <a:lnTo>
                  <a:pt x="3450241" y="134192"/>
                </a:lnTo>
                <a:lnTo>
                  <a:pt x="3504755" y="109924"/>
                </a:lnTo>
                <a:lnTo>
                  <a:pt x="3559104" y="85971"/>
                </a:lnTo>
                <a:lnTo>
                  <a:pt x="3613268" y="62343"/>
                </a:lnTo>
                <a:lnTo>
                  <a:pt x="3667229" y="39054"/>
                </a:lnTo>
                <a:lnTo>
                  <a:pt x="3720967" y="16113"/>
                </a:lnTo>
                <a:lnTo>
                  <a:pt x="3759146" y="0"/>
                </a:lnTo>
                <a:lnTo>
                  <a:pt x="3759146" y="2202124"/>
                </a:lnTo>
                <a:lnTo>
                  <a:pt x="0" y="2202124"/>
                </a:lnTo>
                <a:close/>
              </a:path>
            </a:pathLst>
          </a:custGeom>
          <a:solidFill>
            <a:srgbClr val="6779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30" name="object 3"/>
          <p:cNvGrpSpPr/>
          <p:nvPr/>
        </p:nvGrpSpPr>
        <p:grpSpPr>
          <a:xfrm>
            <a:off x="0" y="0"/>
            <a:ext cx="3678120" cy="4572360"/>
            <a:chOff x="0" y="0"/>
            <a:chExt cx="3678120" cy="4572360"/>
          </a:xfrm>
        </p:grpSpPr>
        <p:sp>
          <p:nvSpPr>
            <p:cNvPr id="231" name="object 4"/>
            <p:cNvSpPr/>
            <p:nvPr/>
          </p:nvSpPr>
          <p:spPr>
            <a:xfrm>
              <a:off x="0" y="0"/>
              <a:ext cx="3678120" cy="4572360"/>
            </a:xfrm>
            <a:custGeom>
              <a:avLst/>
              <a:gdLst/>
              <a:ahLst/>
              <a:cxnLst/>
              <a:rect l="l" t="t" r="r" b="b"/>
              <a:pathLst>
                <a:path w="3678554" h="4572635">
                  <a:moveTo>
                    <a:pt x="131440" y="4572088"/>
                  </a:moveTo>
                  <a:lnTo>
                    <a:pt x="84512" y="4571977"/>
                  </a:lnTo>
                  <a:lnTo>
                    <a:pt x="37566" y="4571259"/>
                  </a:lnTo>
                  <a:lnTo>
                    <a:pt x="0" y="4570178"/>
                  </a:lnTo>
                  <a:lnTo>
                    <a:pt x="0" y="0"/>
                  </a:lnTo>
                  <a:lnTo>
                    <a:pt x="3142632" y="0"/>
                  </a:lnTo>
                  <a:lnTo>
                    <a:pt x="3156513" y="19437"/>
                  </a:lnTo>
                  <a:lnTo>
                    <a:pt x="3194725" y="79115"/>
                  </a:lnTo>
                  <a:lnTo>
                    <a:pt x="3225089" y="131094"/>
                  </a:lnTo>
                  <a:lnTo>
                    <a:pt x="3254423" y="182494"/>
                  </a:lnTo>
                  <a:lnTo>
                    <a:pt x="3282730" y="233335"/>
                  </a:lnTo>
                  <a:lnTo>
                    <a:pt x="3310017" y="283640"/>
                  </a:lnTo>
                  <a:lnTo>
                    <a:pt x="3336286" y="333430"/>
                  </a:lnTo>
                  <a:lnTo>
                    <a:pt x="3361544" y="382728"/>
                  </a:lnTo>
                  <a:lnTo>
                    <a:pt x="3385794" y="431556"/>
                  </a:lnTo>
                  <a:lnTo>
                    <a:pt x="3409041" y="479935"/>
                  </a:lnTo>
                  <a:lnTo>
                    <a:pt x="3431291" y="527888"/>
                  </a:lnTo>
                  <a:lnTo>
                    <a:pt x="3452547" y="575436"/>
                  </a:lnTo>
                  <a:lnTo>
                    <a:pt x="3472814" y="622601"/>
                  </a:lnTo>
                  <a:lnTo>
                    <a:pt x="3492097" y="669406"/>
                  </a:lnTo>
                  <a:lnTo>
                    <a:pt x="3510400" y="715872"/>
                  </a:lnTo>
                  <a:lnTo>
                    <a:pt x="3527729" y="762020"/>
                  </a:lnTo>
                  <a:lnTo>
                    <a:pt x="3544088" y="807874"/>
                  </a:lnTo>
                  <a:lnTo>
                    <a:pt x="3559481" y="853455"/>
                  </a:lnTo>
                  <a:lnTo>
                    <a:pt x="3573913" y="898785"/>
                  </a:lnTo>
                  <a:lnTo>
                    <a:pt x="3587389" y="943886"/>
                  </a:lnTo>
                  <a:lnTo>
                    <a:pt x="3599913" y="988779"/>
                  </a:lnTo>
                  <a:lnTo>
                    <a:pt x="3611491" y="1033488"/>
                  </a:lnTo>
                  <a:lnTo>
                    <a:pt x="3622126" y="1078032"/>
                  </a:lnTo>
                  <a:lnTo>
                    <a:pt x="3631824" y="1122436"/>
                  </a:lnTo>
                  <a:lnTo>
                    <a:pt x="3640589" y="1166720"/>
                  </a:lnTo>
                  <a:lnTo>
                    <a:pt x="3648425" y="1210906"/>
                  </a:lnTo>
                  <a:lnTo>
                    <a:pt x="3655338" y="1255017"/>
                  </a:lnTo>
                  <a:lnTo>
                    <a:pt x="3661332" y="1299075"/>
                  </a:lnTo>
                  <a:lnTo>
                    <a:pt x="3666411" y="1343100"/>
                  </a:lnTo>
                  <a:lnTo>
                    <a:pt x="3670581" y="1387116"/>
                  </a:lnTo>
                  <a:lnTo>
                    <a:pt x="3673846" y="1431144"/>
                  </a:lnTo>
                  <a:lnTo>
                    <a:pt x="3676210" y="1475206"/>
                  </a:lnTo>
                  <a:lnTo>
                    <a:pt x="3677679" y="1519324"/>
                  </a:lnTo>
                  <a:lnTo>
                    <a:pt x="3678256" y="1563520"/>
                  </a:lnTo>
                  <a:lnTo>
                    <a:pt x="3677947" y="1607816"/>
                  </a:lnTo>
                  <a:lnTo>
                    <a:pt x="3676757" y="1652233"/>
                  </a:lnTo>
                  <a:lnTo>
                    <a:pt x="3674689" y="1696795"/>
                  </a:lnTo>
                  <a:lnTo>
                    <a:pt x="3671749" y="1741522"/>
                  </a:lnTo>
                  <a:lnTo>
                    <a:pt x="3667941" y="1786437"/>
                  </a:lnTo>
                  <a:lnTo>
                    <a:pt x="3663270" y="1831561"/>
                  </a:lnTo>
                  <a:lnTo>
                    <a:pt x="3657740" y="1876917"/>
                  </a:lnTo>
                  <a:lnTo>
                    <a:pt x="3651356" y="1922526"/>
                  </a:lnTo>
                  <a:lnTo>
                    <a:pt x="3644123" y="1968411"/>
                  </a:lnTo>
                  <a:lnTo>
                    <a:pt x="3636046" y="2014593"/>
                  </a:lnTo>
                  <a:lnTo>
                    <a:pt x="3627129" y="2061094"/>
                  </a:lnTo>
                  <a:lnTo>
                    <a:pt x="3617376" y="2107937"/>
                  </a:lnTo>
                  <a:lnTo>
                    <a:pt x="3606793" y="2155143"/>
                  </a:lnTo>
                  <a:lnTo>
                    <a:pt x="3595384" y="2202733"/>
                  </a:lnTo>
                  <a:lnTo>
                    <a:pt x="3583154" y="2250731"/>
                  </a:lnTo>
                  <a:lnTo>
                    <a:pt x="3570107" y="2299158"/>
                  </a:lnTo>
                  <a:lnTo>
                    <a:pt x="3556248" y="2348035"/>
                  </a:lnTo>
                  <a:lnTo>
                    <a:pt x="3541581" y="2397385"/>
                  </a:lnTo>
                  <a:lnTo>
                    <a:pt x="3526112" y="2447230"/>
                  </a:lnTo>
                  <a:lnTo>
                    <a:pt x="3509845" y="2497592"/>
                  </a:lnTo>
                  <a:lnTo>
                    <a:pt x="3492785" y="2548493"/>
                  </a:lnTo>
                  <a:lnTo>
                    <a:pt x="3474935" y="2599953"/>
                  </a:lnTo>
                  <a:lnTo>
                    <a:pt x="3456302" y="2651997"/>
                  </a:lnTo>
                  <a:lnTo>
                    <a:pt x="3438124" y="2700562"/>
                  </a:lnTo>
                  <a:lnTo>
                    <a:pt x="3419067" y="2748665"/>
                  </a:lnTo>
                  <a:lnTo>
                    <a:pt x="3399147" y="2796298"/>
                  </a:lnTo>
                  <a:lnTo>
                    <a:pt x="3378378" y="2843450"/>
                  </a:lnTo>
                  <a:lnTo>
                    <a:pt x="3356775" y="2890114"/>
                  </a:lnTo>
                  <a:lnTo>
                    <a:pt x="3334354" y="2936281"/>
                  </a:lnTo>
                  <a:lnTo>
                    <a:pt x="3311129" y="2981941"/>
                  </a:lnTo>
                  <a:lnTo>
                    <a:pt x="3287115" y="3027086"/>
                  </a:lnTo>
                  <a:lnTo>
                    <a:pt x="3262328" y="3071707"/>
                  </a:lnTo>
                  <a:lnTo>
                    <a:pt x="3236782" y="3115795"/>
                  </a:lnTo>
                  <a:lnTo>
                    <a:pt x="3210492" y="3159341"/>
                  </a:lnTo>
                  <a:lnTo>
                    <a:pt x="3183473" y="3202336"/>
                  </a:lnTo>
                  <a:lnTo>
                    <a:pt x="3155741" y="3244772"/>
                  </a:lnTo>
                  <a:lnTo>
                    <a:pt x="3127309" y="3286639"/>
                  </a:lnTo>
                  <a:lnTo>
                    <a:pt x="3098194" y="3327929"/>
                  </a:lnTo>
                  <a:lnTo>
                    <a:pt x="3068409" y="3368633"/>
                  </a:lnTo>
                  <a:lnTo>
                    <a:pt x="3037971" y="3408742"/>
                  </a:lnTo>
                  <a:lnTo>
                    <a:pt x="3006894" y="3448247"/>
                  </a:lnTo>
                  <a:lnTo>
                    <a:pt x="2975192" y="3487139"/>
                  </a:lnTo>
                  <a:lnTo>
                    <a:pt x="2942882" y="3525410"/>
                  </a:lnTo>
                  <a:lnTo>
                    <a:pt x="2909977" y="3563050"/>
                  </a:lnTo>
                  <a:lnTo>
                    <a:pt x="2876493" y="3600050"/>
                  </a:lnTo>
                  <a:lnTo>
                    <a:pt x="2842445" y="3636403"/>
                  </a:lnTo>
                  <a:lnTo>
                    <a:pt x="2807848" y="3672098"/>
                  </a:lnTo>
                  <a:lnTo>
                    <a:pt x="2772717" y="3707127"/>
                  </a:lnTo>
                  <a:lnTo>
                    <a:pt x="2737066" y="3741482"/>
                  </a:lnTo>
                  <a:lnTo>
                    <a:pt x="2700912" y="3775153"/>
                  </a:lnTo>
                  <a:lnTo>
                    <a:pt x="2664267" y="3808131"/>
                  </a:lnTo>
                  <a:lnTo>
                    <a:pt x="2627149" y="3840408"/>
                  </a:lnTo>
                  <a:lnTo>
                    <a:pt x="2589571" y="3871974"/>
                  </a:lnTo>
                  <a:lnTo>
                    <a:pt x="2551549" y="3902821"/>
                  </a:lnTo>
                  <a:lnTo>
                    <a:pt x="2513097" y="3932940"/>
                  </a:lnTo>
                  <a:lnTo>
                    <a:pt x="2474231" y="3962323"/>
                  </a:lnTo>
                  <a:lnTo>
                    <a:pt x="2434965" y="3990959"/>
                  </a:lnTo>
                  <a:lnTo>
                    <a:pt x="2395315" y="4018841"/>
                  </a:lnTo>
                  <a:lnTo>
                    <a:pt x="2355295" y="4045959"/>
                  </a:lnTo>
                  <a:lnTo>
                    <a:pt x="2314920" y="4072305"/>
                  </a:lnTo>
                  <a:lnTo>
                    <a:pt x="2274206" y="4097870"/>
                  </a:lnTo>
                  <a:lnTo>
                    <a:pt x="2233168" y="4122645"/>
                  </a:lnTo>
                  <a:lnTo>
                    <a:pt x="2191819" y="4146620"/>
                  </a:lnTo>
                  <a:lnTo>
                    <a:pt x="2150176" y="4169788"/>
                  </a:lnTo>
                  <a:lnTo>
                    <a:pt x="2108253" y="4192139"/>
                  </a:lnTo>
                  <a:lnTo>
                    <a:pt x="2066066" y="4213664"/>
                  </a:lnTo>
                  <a:lnTo>
                    <a:pt x="2023628" y="4234355"/>
                  </a:lnTo>
                  <a:lnTo>
                    <a:pt x="1980956" y="4254203"/>
                  </a:lnTo>
                  <a:lnTo>
                    <a:pt x="1938064" y="4273198"/>
                  </a:lnTo>
                  <a:lnTo>
                    <a:pt x="1894967" y="4291333"/>
                  </a:lnTo>
                  <a:lnTo>
                    <a:pt x="1851680" y="4308597"/>
                  </a:lnTo>
                  <a:lnTo>
                    <a:pt x="1808218" y="4324983"/>
                  </a:lnTo>
                  <a:lnTo>
                    <a:pt x="1764596" y="4340481"/>
                  </a:lnTo>
                  <a:lnTo>
                    <a:pt x="1720829" y="4355082"/>
                  </a:lnTo>
                  <a:lnTo>
                    <a:pt x="1676932" y="4368778"/>
                  </a:lnTo>
                  <a:lnTo>
                    <a:pt x="1632920" y="4381560"/>
                  </a:lnTo>
                  <a:lnTo>
                    <a:pt x="1588808" y="4393419"/>
                  </a:lnTo>
                  <a:lnTo>
                    <a:pt x="1544611" y="4404345"/>
                  </a:lnTo>
                  <a:lnTo>
                    <a:pt x="1500343" y="4414331"/>
                  </a:lnTo>
                  <a:lnTo>
                    <a:pt x="1456021" y="4423367"/>
                  </a:lnTo>
                  <a:lnTo>
                    <a:pt x="1411658" y="4431445"/>
                  </a:lnTo>
                  <a:lnTo>
                    <a:pt x="953110" y="4501170"/>
                  </a:lnTo>
                  <a:lnTo>
                    <a:pt x="776715" y="4525096"/>
                  </a:lnTo>
                  <a:lnTo>
                    <a:pt x="641427" y="4541016"/>
                  </a:lnTo>
                  <a:lnTo>
                    <a:pt x="550069" y="4550261"/>
                  </a:lnTo>
                  <a:lnTo>
                    <a:pt x="457943" y="4558160"/>
                  </a:lnTo>
                  <a:lnTo>
                    <a:pt x="365185" y="4564497"/>
                  </a:lnTo>
                  <a:lnTo>
                    <a:pt x="318612" y="4567012"/>
                  </a:lnTo>
                  <a:lnTo>
                    <a:pt x="271934" y="4569055"/>
                  </a:lnTo>
                  <a:lnTo>
                    <a:pt x="225168" y="4570601"/>
                  </a:lnTo>
                  <a:lnTo>
                    <a:pt x="178331" y="4571621"/>
                  </a:lnTo>
                  <a:lnTo>
                    <a:pt x="131440" y="4572088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object 5"/>
            <p:cNvSpPr/>
            <p:nvPr/>
          </p:nvSpPr>
          <p:spPr>
            <a:xfrm>
              <a:off x="0" y="225360"/>
              <a:ext cx="2230920" cy="4176000"/>
            </a:xfrm>
            <a:custGeom>
              <a:avLst/>
              <a:gdLst/>
              <a:ahLst/>
              <a:cxnLst/>
              <a:rect l="l" t="t" r="r" b="b"/>
              <a:pathLst>
                <a:path w="2231390" h="4176395">
                  <a:moveTo>
                    <a:pt x="0" y="4176144"/>
                  </a:moveTo>
                  <a:lnTo>
                    <a:pt x="0" y="0"/>
                  </a:lnTo>
                  <a:lnTo>
                    <a:pt x="64609" y="14359"/>
                  </a:lnTo>
                  <a:lnTo>
                    <a:pt x="117763" y="26912"/>
                  </a:lnTo>
                  <a:lnTo>
                    <a:pt x="171164" y="40143"/>
                  </a:lnTo>
                  <a:lnTo>
                    <a:pt x="224755" y="54039"/>
                  </a:lnTo>
                  <a:lnTo>
                    <a:pt x="278484" y="68587"/>
                  </a:lnTo>
                  <a:lnTo>
                    <a:pt x="332296" y="83775"/>
                  </a:lnTo>
                  <a:lnTo>
                    <a:pt x="386136" y="99589"/>
                  </a:lnTo>
                  <a:lnTo>
                    <a:pt x="439950" y="116017"/>
                  </a:lnTo>
                  <a:lnTo>
                    <a:pt x="493683" y="133046"/>
                  </a:lnTo>
                  <a:lnTo>
                    <a:pt x="547282" y="150662"/>
                  </a:lnTo>
                  <a:lnTo>
                    <a:pt x="600691" y="168853"/>
                  </a:lnTo>
                  <a:lnTo>
                    <a:pt x="653857" y="187606"/>
                  </a:lnTo>
                  <a:lnTo>
                    <a:pt x="706725" y="206907"/>
                  </a:lnTo>
                  <a:lnTo>
                    <a:pt x="759240" y="226744"/>
                  </a:lnTo>
                  <a:lnTo>
                    <a:pt x="811349" y="247105"/>
                  </a:lnTo>
                  <a:lnTo>
                    <a:pt x="862997" y="267975"/>
                  </a:lnTo>
                  <a:lnTo>
                    <a:pt x="914129" y="289342"/>
                  </a:lnTo>
                  <a:lnTo>
                    <a:pt x="964691" y="311194"/>
                  </a:lnTo>
                  <a:lnTo>
                    <a:pt x="1014629" y="333516"/>
                  </a:lnTo>
                  <a:lnTo>
                    <a:pt x="1063888" y="356297"/>
                  </a:lnTo>
                  <a:lnTo>
                    <a:pt x="1112414" y="379523"/>
                  </a:lnTo>
                  <a:lnTo>
                    <a:pt x="1160153" y="403182"/>
                  </a:lnTo>
                  <a:lnTo>
                    <a:pt x="1207050" y="427259"/>
                  </a:lnTo>
                  <a:lnTo>
                    <a:pt x="1253051" y="451744"/>
                  </a:lnTo>
                  <a:lnTo>
                    <a:pt x="1298101" y="476622"/>
                  </a:lnTo>
                  <a:lnTo>
                    <a:pt x="1342146" y="501880"/>
                  </a:lnTo>
                  <a:lnTo>
                    <a:pt x="1385132" y="527506"/>
                  </a:lnTo>
                  <a:lnTo>
                    <a:pt x="1427004" y="553486"/>
                  </a:lnTo>
                  <a:lnTo>
                    <a:pt x="1467708" y="579809"/>
                  </a:lnTo>
                  <a:lnTo>
                    <a:pt x="1507189" y="606460"/>
                  </a:lnTo>
                  <a:lnTo>
                    <a:pt x="1545394" y="633427"/>
                  </a:lnTo>
                  <a:lnTo>
                    <a:pt x="1582267" y="660697"/>
                  </a:lnTo>
                  <a:lnTo>
                    <a:pt x="1617754" y="688257"/>
                  </a:lnTo>
                  <a:lnTo>
                    <a:pt x="1651802" y="716094"/>
                  </a:lnTo>
                  <a:lnTo>
                    <a:pt x="1684354" y="744195"/>
                  </a:lnTo>
                  <a:lnTo>
                    <a:pt x="1715359" y="772547"/>
                  </a:lnTo>
                  <a:lnTo>
                    <a:pt x="1744759" y="801137"/>
                  </a:lnTo>
                  <a:lnTo>
                    <a:pt x="1772503" y="829953"/>
                  </a:lnTo>
                  <a:lnTo>
                    <a:pt x="1798534" y="858981"/>
                  </a:lnTo>
                  <a:lnTo>
                    <a:pt x="1845243" y="917621"/>
                  </a:lnTo>
                  <a:lnTo>
                    <a:pt x="1884452" y="976956"/>
                  </a:lnTo>
                  <a:lnTo>
                    <a:pt x="1914952" y="1029299"/>
                  </a:lnTo>
                  <a:lnTo>
                    <a:pt x="1943982" y="1080829"/>
                  </a:lnTo>
                  <a:lnTo>
                    <a:pt x="1971553" y="1131588"/>
                  </a:lnTo>
                  <a:lnTo>
                    <a:pt x="1997672" y="1181622"/>
                  </a:lnTo>
                  <a:lnTo>
                    <a:pt x="2022350" y="1230975"/>
                  </a:lnTo>
                  <a:lnTo>
                    <a:pt x="2045596" y="1279690"/>
                  </a:lnTo>
                  <a:lnTo>
                    <a:pt x="2067420" y="1327812"/>
                  </a:lnTo>
                  <a:lnTo>
                    <a:pt x="2087831" y="1375385"/>
                  </a:lnTo>
                  <a:lnTo>
                    <a:pt x="2106840" y="1422452"/>
                  </a:lnTo>
                  <a:lnTo>
                    <a:pt x="2124454" y="1469059"/>
                  </a:lnTo>
                  <a:lnTo>
                    <a:pt x="2140685" y="1515249"/>
                  </a:lnTo>
                  <a:lnTo>
                    <a:pt x="2155541" y="1561067"/>
                  </a:lnTo>
                  <a:lnTo>
                    <a:pt x="2169032" y="1606556"/>
                  </a:lnTo>
                  <a:lnTo>
                    <a:pt x="2181168" y="1651760"/>
                  </a:lnTo>
                  <a:lnTo>
                    <a:pt x="2191958" y="1696724"/>
                  </a:lnTo>
                  <a:lnTo>
                    <a:pt x="2201412" y="1741492"/>
                  </a:lnTo>
                  <a:lnTo>
                    <a:pt x="2209538" y="1786108"/>
                  </a:lnTo>
                  <a:lnTo>
                    <a:pt x="2216348" y="1830616"/>
                  </a:lnTo>
                  <a:lnTo>
                    <a:pt x="2221850" y="1875060"/>
                  </a:lnTo>
                  <a:lnTo>
                    <a:pt x="2226054" y="1919485"/>
                  </a:lnTo>
                  <a:lnTo>
                    <a:pt x="2228969" y="1963934"/>
                  </a:lnTo>
                  <a:lnTo>
                    <a:pt x="2230605" y="2008451"/>
                  </a:lnTo>
                  <a:lnTo>
                    <a:pt x="2230972" y="2053081"/>
                  </a:lnTo>
                  <a:lnTo>
                    <a:pt x="2230079" y="2097868"/>
                  </a:lnTo>
                  <a:lnTo>
                    <a:pt x="2227935" y="2142856"/>
                  </a:lnTo>
                  <a:lnTo>
                    <a:pt x="2224550" y="2188089"/>
                  </a:lnTo>
                  <a:lnTo>
                    <a:pt x="2219935" y="2233611"/>
                  </a:lnTo>
                  <a:lnTo>
                    <a:pt x="2214097" y="2279466"/>
                  </a:lnTo>
                  <a:lnTo>
                    <a:pt x="2207047" y="2325698"/>
                  </a:lnTo>
                  <a:lnTo>
                    <a:pt x="2198794" y="2372352"/>
                  </a:lnTo>
                  <a:lnTo>
                    <a:pt x="2189349" y="2419472"/>
                  </a:lnTo>
                  <a:lnTo>
                    <a:pt x="2178719" y="2467101"/>
                  </a:lnTo>
                  <a:lnTo>
                    <a:pt x="2166916" y="2515284"/>
                  </a:lnTo>
                  <a:lnTo>
                    <a:pt x="2153948" y="2564066"/>
                  </a:lnTo>
                  <a:lnTo>
                    <a:pt x="2139825" y="2613489"/>
                  </a:lnTo>
                  <a:lnTo>
                    <a:pt x="2124557" y="2663598"/>
                  </a:lnTo>
                  <a:lnTo>
                    <a:pt x="2108153" y="2714438"/>
                  </a:lnTo>
                  <a:lnTo>
                    <a:pt x="2090622" y="2766052"/>
                  </a:lnTo>
                  <a:lnTo>
                    <a:pt x="2071975" y="2818485"/>
                  </a:lnTo>
                  <a:lnTo>
                    <a:pt x="2053961" y="2866116"/>
                  </a:lnTo>
                  <a:lnTo>
                    <a:pt x="2034769" y="2913117"/>
                  </a:lnTo>
                  <a:lnTo>
                    <a:pt x="2014426" y="2959474"/>
                  </a:lnTo>
                  <a:lnTo>
                    <a:pt x="1992962" y="3005169"/>
                  </a:lnTo>
                  <a:lnTo>
                    <a:pt x="1970403" y="3050185"/>
                  </a:lnTo>
                  <a:lnTo>
                    <a:pt x="1946777" y="3094508"/>
                  </a:lnTo>
                  <a:lnTo>
                    <a:pt x="1922111" y="3138120"/>
                  </a:lnTo>
                  <a:lnTo>
                    <a:pt x="1896434" y="3181004"/>
                  </a:lnTo>
                  <a:lnTo>
                    <a:pt x="1869772" y="3223146"/>
                  </a:lnTo>
                  <a:lnTo>
                    <a:pt x="1842155" y="3264528"/>
                  </a:lnTo>
                  <a:lnTo>
                    <a:pt x="1813608" y="3305134"/>
                  </a:lnTo>
                  <a:lnTo>
                    <a:pt x="1784161" y="3344948"/>
                  </a:lnTo>
                  <a:lnTo>
                    <a:pt x="1753840" y="3383953"/>
                  </a:lnTo>
                  <a:lnTo>
                    <a:pt x="1722674" y="3422133"/>
                  </a:lnTo>
                  <a:lnTo>
                    <a:pt x="1690690" y="3459472"/>
                  </a:lnTo>
                  <a:lnTo>
                    <a:pt x="1657915" y="3495954"/>
                  </a:lnTo>
                  <a:lnTo>
                    <a:pt x="1624378" y="3531561"/>
                  </a:lnTo>
                  <a:lnTo>
                    <a:pt x="1590105" y="3566279"/>
                  </a:lnTo>
                  <a:lnTo>
                    <a:pt x="1555126" y="3600090"/>
                  </a:lnTo>
                  <a:lnTo>
                    <a:pt x="1519467" y="3632978"/>
                  </a:lnTo>
                  <a:lnTo>
                    <a:pt x="1483156" y="3664927"/>
                  </a:lnTo>
                  <a:lnTo>
                    <a:pt x="1446220" y="3695920"/>
                  </a:lnTo>
                  <a:lnTo>
                    <a:pt x="1408688" y="3725942"/>
                  </a:lnTo>
                  <a:lnTo>
                    <a:pt x="1370587" y="3754975"/>
                  </a:lnTo>
                  <a:lnTo>
                    <a:pt x="1331945" y="3783004"/>
                  </a:lnTo>
                  <a:lnTo>
                    <a:pt x="1292789" y="3810013"/>
                  </a:lnTo>
                  <a:lnTo>
                    <a:pt x="1253147" y="3835984"/>
                  </a:lnTo>
                  <a:lnTo>
                    <a:pt x="1213047" y="3860902"/>
                  </a:lnTo>
                  <a:lnTo>
                    <a:pt x="1172516" y="3884750"/>
                  </a:lnTo>
                  <a:lnTo>
                    <a:pt x="1131583" y="3907512"/>
                  </a:lnTo>
                  <a:lnTo>
                    <a:pt x="1090274" y="3929171"/>
                  </a:lnTo>
                  <a:lnTo>
                    <a:pt x="1048618" y="3949712"/>
                  </a:lnTo>
                  <a:lnTo>
                    <a:pt x="1006641" y="3969118"/>
                  </a:lnTo>
                  <a:lnTo>
                    <a:pt x="964373" y="3987372"/>
                  </a:lnTo>
                  <a:lnTo>
                    <a:pt x="921840" y="4004459"/>
                  </a:lnTo>
                  <a:lnTo>
                    <a:pt x="879070" y="4020362"/>
                  </a:lnTo>
                  <a:lnTo>
                    <a:pt x="836091" y="4035065"/>
                  </a:lnTo>
                  <a:lnTo>
                    <a:pt x="792930" y="4048550"/>
                  </a:lnTo>
                  <a:lnTo>
                    <a:pt x="749616" y="4060803"/>
                  </a:lnTo>
                  <a:lnTo>
                    <a:pt x="706175" y="4071807"/>
                  </a:lnTo>
                  <a:lnTo>
                    <a:pt x="662636" y="4081545"/>
                  </a:lnTo>
                  <a:lnTo>
                    <a:pt x="619026" y="4090001"/>
                  </a:lnTo>
                  <a:lnTo>
                    <a:pt x="575373" y="4097158"/>
                  </a:lnTo>
                  <a:lnTo>
                    <a:pt x="328838" y="4134648"/>
                  </a:lnTo>
                  <a:lnTo>
                    <a:pt x="242120" y="4147150"/>
                  </a:lnTo>
                  <a:lnTo>
                    <a:pt x="198061" y="4153166"/>
                  </a:lnTo>
                  <a:lnTo>
                    <a:pt x="153581" y="4158956"/>
                  </a:lnTo>
                  <a:lnTo>
                    <a:pt x="108713" y="4164466"/>
                  </a:lnTo>
                  <a:lnTo>
                    <a:pt x="63491" y="4169644"/>
                  </a:lnTo>
                  <a:lnTo>
                    <a:pt x="17949" y="4174438"/>
                  </a:lnTo>
                  <a:lnTo>
                    <a:pt x="0" y="4176144"/>
                  </a:lnTo>
                  <a:close/>
                </a:path>
              </a:pathLst>
            </a:custGeom>
            <a:solidFill>
              <a:srgbClr val="E798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33" name="object 6"/>
          <p:cNvGrpSpPr/>
          <p:nvPr/>
        </p:nvGrpSpPr>
        <p:grpSpPr>
          <a:xfrm>
            <a:off x="3940200" y="127080"/>
            <a:ext cx="12401280" cy="10159560"/>
            <a:chOff x="3940200" y="127080"/>
            <a:chExt cx="12401280" cy="10159560"/>
          </a:xfrm>
        </p:grpSpPr>
        <p:sp>
          <p:nvSpPr>
            <p:cNvPr id="234" name="object 7"/>
            <p:cNvSpPr/>
            <p:nvPr/>
          </p:nvSpPr>
          <p:spPr>
            <a:xfrm>
              <a:off x="14221440" y="9284400"/>
              <a:ext cx="1707840" cy="644040"/>
            </a:xfrm>
            <a:custGeom>
              <a:avLst/>
              <a:gdLst/>
              <a:ahLst/>
              <a:cxnLst/>
              <a:rect l="l" t="t" r="r" b="b"/>
              <a:pathLst>
                <a:path w="1708150" h="644525">
                  <a:moveTo>
                    <a:pt x="753185" y="644483"/>
                  </a:moveTo>
                  <a:lnTo>
                    <a:pt x="703172" y="643461"/>
                  </a:lnTo>
                  <a:lnTo>
                    <a:pt x="653543" y="640517"/>
                  </a:lnTo>
                  <a:lnTo>
                    <a:pt x="604490" y="635548"/>
                  </a:lnTo>
                  <a:lnTo>
                    <a:pt x="556202" y="628452"/>
                  </a:lnTo>
                  <a:lnTo>
                    <a:pt x="508871" y="619128"/>
                  </a:lnTo>
                  <a:lnTo>
                    <a:pt x="462687" y="607472"/>
                  </a:lnTo>
                  <a:lnTo>
                    <a:pt x="417842" y="593383"/>
                  </a:lnTo>
                  <a:lnTo>
                    <a:pt x="374526" y="576758"/>
                  </a:lnTo>
                  <a:lnTo>
                    <a:pt x="332930" y="557497"/>
                  </a:lnTo>
                  <a:lnTo>
                    <a:pt x="293245" y="535495"/>
                  </a:lnTo>
                  <a:lnTo>
                    <a:pt x="255661" y="510652"/>
                  </a:lnTo>
                  <a:lnTo>
                    <a:pt x="220370" y="482864"/>
                  </a:lnTo>
                  <a:lnTo>
                    <a:pt x="187562" y="452031"/>
                  </a:lnTo>
                  <a:lnTo>
                    <a:pt x="134942" y="392834"/>
                  </a:lnTo>
                  <a:lnTo>
                    <a:pt x="93189" y="336304"/>
                  </a:lnTo>
                  <a:lnTo>
                    <a:pt x="61052" y="283212"/>
                  </a:lnTo>
                  <a:lnTo>
                    <a:pt x="37277" y="234330"/>
                  </a:lnTo>
                  <a:lnTo>
                    <a:pt x="20612" y="190431"/>
                  </a:lnTo>
                  <a:lnTo>
                    <a:pt x="9804" y="152285"/>
                  </a:lnTo>
                  <a:lnTo>
                    <a:pt x="751" y="96344"/>
                  </a:lnTo>
                  <a:lnTo>
                    <a:pt x="0" y="80092"/>
                  </a:lnTo>
                  <a:lnTo>
                    <a:pt x="0" y="75119"/>
                  </a:lnTo>
                  <a:lnTo>
                    <a:pt x="22719" y="38633"/>
                  </a:lnTo>
                  <a:lnTo>
                    <a:pt x="74201" y="11056"/>
                  </a:lnTo>
                  <a:lnTo>
                    <a:pt x="129218" y="1810"/>
                  </a:lnTo>
                  <a:lnTo>
                    <a:pt x="164447" y="0"/>
                  </a:lnTo>
                  <a:lnTo>
                    <a:pt x="205496" y="95"/>
                  </a:lnTo>
                  <a:lnTo>
                    <a:pt x="252867" y="2119"/>
                  </a:lnTo>
                  <a:lnTo>
                    <a:pt x="307065" y="6096"/>
                  </a:lnTo>
                  <a:lnTo>
                    <a:pt x="368594" y="12049"/>
                  </a:lnTo>
                  <a:lnTo>
                    <a:pt x="437958" y="20002"/>
                  </a:lnTo>
                  <a:lnTo>
                    <a:pt x="515660" y="29977"/>
                  </a:lnTo>
                  <a:lnTo>
                    <a:pt x="602205" y="42000"/>
                  </a:lnTo>
                  <a:lnTo>
                    <a:pt x="698097" y="56092"/>
                  </a:lnTo>
                  <a:lnTo>
                    <a:pt x="803839" y="72277"/>
                  </a:lnTo>
                  <a:lnTo>
                    <a:pt x="1216214" y="135205"/>
                  </a:lnTo>
                  <a:lnTo>
                    <a:pt x="1496793" y="176318"/>
                  </a:lnTo>
                  <a:lnTo>
                    <a:pt x="1656863" y="198715"/>
                  </a:lnTo>
                  <a:lnTo>
                    <a:pt x="1707712" y="205493"/>
                  </a:lnTo>
                  <a:lnTo>
                    <a:pt x="1704167" y="230654"/>
                  </a:lnTo>
                  <a:lnTo>
                    <a:pt x="1674263" y="297012"/>
                  </a:lnTo>
                  <a:lnTo>
                    <a:pt x="1589095" y="390879"/>
                  </a:lnTo>
                  <a:lnTo>
                    <a:pt x="1419758" y="498568"/>
                  </a:lnTo>
                  <a:lnTo>
                    <a:pt x="1351517" y="529294"/>
                  </a:lnTo>
                  <a:lnTo>
                    <a:pt x="1313870" y="543970"/>
                  </a:lnTo>
                  <a:lnTo>
                    <a:pt x="1274128" y="558051"/>
                  </a:lnTo>
                  <a:lnTo>
                    <a:pt x="1232480" y="571435"/>
                  </a:lnTo>
                  <a:lnTo>
                    <a:pt x="1189117" y="584020"/>
                  </a:lnTo>
                  <a:lnTo>
                    <a:pt x="1144231" y="595704"/>
                  </a:lnTo>
                  <a:lnTo>
                    <a:pt x="1098012" y="606385"/>
                  </a:lnTo>
                  <a:lnTo>
                    <a:pt x="1050651" y="615961"/>
                  </a:lnTo>
                  <a:lnTo>
                    <a:pt x="1002339" y="624329"/>
                  </a:lnTo>
                  <a:lnTo>
                    <a:pt x="953266" y="631388"/>
                  </a:lnTo>
                  <a:lnTo>
                    <a:pt x="903623" y="637035"/>
                  </a:lnTo>
                  <a:lnTo>
                    <a:pt x="853602" y="641168"/>
                  </a:lnTo>
                  <a:lnTo>
                    <a:pt x="803392" y="643684"/>
                  </a:lnTo>
                  <a:lnTo>
                    <a:pt x="753185" y="644483"/>
                  </a:lnTo>
                  <a:close/>
                </a:path>
              </a:pathLst>
            </a:custGeom>
            <a:solidFill>
              <a:srgbClr val="D3B0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235" name="object 8"/>
            <p:cNvPicPr/>
            <p:nvPr/>
          </p:nvPicPr>
          <p:blipFill>
            <a:blip r:embed="rId2"/>
            <a:stretch/>
          </p:blipFill>
          <p:spPr>
            <a:xfrm>
              <a:off x="3940200" y="127080"/>
              <a:ext cx="12401280" cy="1015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67199" y="5482800"/>
            <a:ext cx="3090375" cy="1732680"/>
          </a:xfrm>
          <a:prstGeom prst="rect">
            <a:avLst/>
          </a:prstGeom>
          <a:noFill/>
          <a:ln w="0">
            <a:noFill/>
          </a:ln>
        </p:spPr>
        <p:txBody>
          <a:bodyPr lIns="0" tIns="1476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  <a:buNone/>
            </a:pPr>
            <a:r>
              <a:rPr lang="fr-FR" sz="5400" b="0" strike="noStrike" dirty="0">
                <a:solidFill>
                  <a:srgbClr val="181818"/>
                </a:solidFill>
                <a:latin typeface="Trebuchet MS"/>
              </a:rPr>
              <a:t>Les outils</a:t>
            </a:r>
            <a:endParaRPr lang="fr-FR" sz="5400" b="0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object 2"/>
          <p:cNvGrpSpPr/>
          <p:nvPr/>
        </p:nvGrpSpPr>
        <p:grpSpPr>
          <a:xfrm>
            <a:off x="15620760" y="0"/>
            <a:ext cx="2667240" cy="3179880"/>
            <a:chOff x="15620760" y="0"/>
            <a:chExt cx="2667240" cy="3179880"/>
          </a:xfrm>
        </p:grpSpPr>
        <p:sp>
          <p:nvSpPr>
            <p:cNvPr id="238" name="object 3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7"/>
                  </a:moveTo>
                  <a:lnTo>
                    <a:pt x="2602250" y="3178485"/>
                  </a:lnTo>
                  <a:lnTo>
                    <a:pt x="2555221" y="3176556"/>
                  </a:lnTo>
                  <a:lnTo>
                    <a:pt x="2508226" y="3173899"/>
                  </a:lnTo>
                  <a:lnTo>
                    <a:pt x="2461284" y="3170483"/>
                  </a:lnTo>
                  <a:lnTo>
                    <a:pt x="2414414" y="3166276"/>
                  </a:lnTo>
                  <a:lnTo>
                    <a:pt x="2367637" y="3161249"/>
                  </a:lnTo>
                  <a:lnTo>
                    <a:pt x="2320972" y="3155371"/>
                  </a:lnTo>
                  <a:lnTo>
                    <a:pt x="2274439" y="3148611"/>
                  </a:lnTo>
                  <a:lnTo>
                    <a:pt x="2228058" y="3140939"/>
                  </a:lnTo>
                  <a:lnTo>
                    <a:pt x="2181847" y="3132325"/>
                  </a:lnTo>
                  <a:lnTo>
                    <a:pt x="2135827" y="3122738"/>
                  </a:lnTo>
                  <a:lnTo>
                    <a:pt x="2090018" y="3112146"/>
                  </a:lnTo>
                  <a:lnTo>
                    <a:pt x="2044438" y="3100521"/>
                  </a:lnTo>
                  <a:lnTo>
                    <a:pt x="1999108" y="3087831"/>
                  </a:lnTo>
                  <a:lnTo>
                    <a:pt x="1954048" y="3074045"/>
                  </a:lnTo>
                  <a:lnTo>
                    <a:pt x="1909277" y="3059134"/>
                  </a:lnTo>
                  <a:lnTo>
                    <a:pt x="1864814" y="3043066"/>
                  </a:lnTo>
                  <a:lnTo>
                    <a:pt x="1820679" y="3025812"/>
                  </a:lnTo>
                  <a:lnTo>
                    <a:pt x="1776893" y="3007340"/>
                  </a:lnTo>
                  <a:lnTo>
                    <a:pt x="1733474" y="2987620"/>
                  </a:lnTo>
                  <a:lnTo>
                    <a:pt x="1690443" y="2966622"/>
                  </a:lnTo>
                  <a:lnTo>
                    <a:pt x="1647818" y="2944314"/>
                  </a:lnTo>
                  <a:lnTo>
                    <a:pt x="1605620" y="2920667"/>
                  </a:lnTo>
                  <a:lnTo>
                    <a:pt x="1563869" y="2895650"/>
                  </a:lnTo>
                  <a:lnTo>
                    <a:pt x="1522583" y="2869233"/>
                  </a:lnTo>
                  <a:lnTo>
                    <a:pt x="1481783" y="2841384"/>
                  </a:lnTo>
                  <a:lnTo>
                    <a:pt x="1441488" y="2812073"/>
                  </a:lnTo>
                  <a:lnTo>
                    <a:pt x="1401719" y="2781271"/>
                  </a:lnTo>
                  <a:lnTo>
                    <a:pt x="1362493" y="2748945"/>
                  </a:lnTo>
                  <a:lnTo>
                    <a:pt x="1323832" y="2715066"/>
                  </a:lnTo>
                  <a:lnTo>
                    <a:pt x="1285755" y="2679604"/>
                  </a:lnTo>
                  <a:lnTo>
                    <a:pt x="1248281" y="2642527"/>
                  </a:lnTo>
                  <a:lnTo>
                    <a:pt x="1211431" y="2603805"/>
                  </a:lnTo>
                  <a:lnTo>
                    <a:pt x="1175223" y="2563408"/>
                  </a:lnTo>
                  <a:lnTo>
                    <a:pt x="1139678" y="2521305"/>
                  </a:lnTo>
                  <a:lnTo>
                    <a:pt x="1079109" y="2447986"/>
                  </a:lnTo>
                  <a:lnTo>
                    <a:pt x="1020607" y="2378317"/>
                  </a:lnTo>
                  <a:lnTo>
                    <a:pt x="964146" y="2312156"/>
                  </a:lnTo>
                  <a:lnTo>
                    <a:pt x="909701" y="2249361"/>
                  </a:lnTo>
                  <a:lnTo>
                    <a:pt x="857243" y="2189789"/>
                  </a:lnTo>
                  <a:lnTo>
                    <a:pt x="806748" y="2133298"/>
                  </a:lnTo>
                  <a:lnTo>
                    <a:pt x="758189" y="2079747"/>
                  </a:lnTo>
                  <a:lnTo>
                    <a:pt x="711538" y="2028993"/>
                  </a:lnTo>
                  <a:lnTo>
                    <a:pt x="666770" y="1980894"/>
                  </a:lnTo>
                  <a:lnTo>
                    <a:pt x="623858" y="1935308"/>
                  </a:lnTo>
                  <a:lnTo>
                    <a:pt x="582775" y="1892094"/>
                  </a:lnTo>
                  <a:lnTo>
                    <a:pt x="373217" y="1674642"/>
                  </a:lnTo>
                  <a:lnTo>
                    <a:pt x="344200" y="1644046"/>
                  </a:lnTo>
                  <a:lnTo>
                    <a:pt x="316801" y="1614686"/>
                  </a:lnTo>
                  <a:lnTo>
                    <a:pt x="290992" y="1586417"/>
                  </a:lnTo>
                  <a:lnTo>
                    <a:pt x="244043" y="1532588"/>
                  </a:lnTo>
                  <a:lnTo>
                    <a:pt x="203141" y="1481424"/>
                  </a:lnTo>
                  <a:lnTo>
                    <a:pt x="168075" y="1431788"/>
                  </a:lnTo>
                  <a:lnTo>
                    <a:pt x="138631" y="1382543"/>
                  </a:lnTo>
                  <a:lnTo>
                    <a:pt x="114599" y="1332553"/>
                  </a:lnTo>
                  <a:lnTo>
                    <a:pt x="95766" y="1280681"/>
                  </a:lnTo>
                  <a:lnTo>
                    <a:pt x="81921" y="1225790"/>
                  </a:lnTo>
                  <a:lnTo>
                    <a:pt x="72851" y="1166744"/>
                  </a:lnTo>
                  <a:lnTo>
                    <a:pt x="70229" y="1143676"/>
                  </a:lnTo>
                  <a:lnTo>
                    <a:pt x="67254" y="1118790"/>
                  </a:lnTo>
                  <a:lnTo>
                    <a:pt x="63968" y="1092139"/>
                  </a:lnTo>
                  <a:lnTo>
                    <a:pt x="52684" y="1002129"/>
                  </a:lnTo>
                  <a:lnTo>
                    <a:pt x="48592" y="968950"/>
                  </a:lnTo>
                  <a:lnTo>
                    <a:pt x="40172" y="898148"/>
                  </a:lnTo>
                  <a:lnTo>
                    <a:pt x="31728" y="821774"/>
                  </a:lnTo>
                  <a:lnTo>
                    <a:pt x="27605" y="781630"/>
                  </a:lnTo>
                  <a:lnTo>
                    <a:pt x="23606" y="740253"/>
                  </a:lnTo>
                  <a:lnTo>
                    <a:pt x="19775" y="697695"/>
                  </a:lnTo>
                  <a:lnTo>
                    <a:pt x="16154" y="654010"/>
                  </a:lnTo>
                  <a:lnTo>
                    <a:pt x="12789" y="609252"/>
                  </a:lnTo>
                  <a:lnTo>
                    <a:pt x="9721" y="563472"/>
                  </a:lnTo>
                  <a:lnTo>
                    <a:pt x="6994" y="516724"/>
                  </a:lnTo>
                  <a:lnTo>
                    <a:pt x="4652" y="469062"/>
                  </a:lnTo>
                  <a:lnTo>
                    <a:pt x="2738" y="420538"/>
                  </a:lnTo>
                  <a:lnTo>
                    <a:pt x="1296" y="371205"/>
                  </a:lnTo>
                  <a:lnTo>
                    <a:pt x="368" y="321118"/>
                  </a:lnTo>
                  <a:lnTo>
                    <a:pt x="0" y="270328"/>
                  </a:lnTo>
                  <a:lnTo>
                    <a:pt x="232" y="218889"/>
                  </a:lnTo>
                  <a:lnTo>
                    <a:pt x="1111" y="166854"/>
                  </a:lnTo>
                  <a:lnTo>
                    <a:pt x="2678" y="114277"/>
                  </a:lnTo>
                  <a:lnTo>
                    <a:pt x="4977" y="61210"/>
                  </a:lnTo>
                  <a:lnTo>
                    <a:pt x="8051" y="7707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7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39" name="object 4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4"/>
                  </a:moveTo>
                  <a:lnTo>
                    <a:pt x="118196" y="2699072"/>
                  </a:lnTo>
                  <a:lnTo>
                    <a:pt x="37192" y="2670257"/>
                  </a:lnTo>
                  <a:lnTo>
                    <a:pt x="6568" y="2571467"/>
                  </a:lnTo>
                  <a:lnTo>
                    <a:pt x="1094" y="2331922"/>
                  </a:lnTo>
                  <a:lnTo>
                    <a:pt x="0" y="1959788"/>
                  </a:lnTo>
                  <a:lnTo>
                    <a:pt x="9852" y="1477240"/>
                  </a:lnTo>
                  <a:lnTo>
                    <a:pt x="52745" y="880445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5"/>
                  </a:lnTo>
                  <a:lnTo>
                    <a:pt x="1148248" y="2474339"/>
                  </a:lnTo>
                  <a:lnTo>
                    <a:pt x="1111958" y="2498632"/>
                  </a:lnTo>
                  <a:lnTo>
                    <a:pt x="1072799" y="2522246"/>
                  </a:lnTo>
                  <a:lnTo>
                    <a:pt x="1031064" y="2545080"/>
                  </a:lnTo>
                  <a:lnTo>
                    <a:pt x="987045" y="2567035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2"/>
                  </a:lnTo>
                  <a:lnTo>
                    <a:pt x="742955" y="2660137"/>
                  </a:lnTo>
                  <a:lnTo>
                    <a:pt x="691388" y="2674725"/>
                  </a:lnTo>
                  <a:lnTo>
                    <a:pt x="639588" y="2687737"/>
                  </a:lnTo>
                  <a:lnTo>
                    <a:pt x="587849" y="2699072"/>
                  </a:lnTo>
                  <a:lnTo>
                    <a:pt x="536462" y="2708632"/>
                  </a:lnTo>
                  <a:lnTo>
                    <a:pt x="485722" y="2716316"/>
                  </a:lnTo>
                  <a:lnTo>
                    <a:pt x="435920" y="2722024"/>
                  </a:lnTo>
                  <a:lnTo>
                    <a:pt x="251646" y="2722954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40" name="object 5"/>
          <p:cNvSpPr/>
          <p:nvPr/>
        </p:nvSpPr>
        <p:spPr>
          <a:xfrm>
            <a:off x="0" y="8744040"/>
            <a:ext cx="1656360" cy="1542600"/>
          </a:xfrm>
          <a:custGeom>
            <a:avLst/>
            <a:gdLst/>
            <a:ahLst/>
            <a:cxnLst/>
            <a:rect l="l" t="t" r="r" b="b"/>
            <a:pathLst>
              <a:path w="1656714" h="1543050">
                <a:moveTo>
                  <a:pt x="1656714" y="1543016"/>
                </a:moveTo>
                <a:lnTo>
                  <a:pt x="0" y="1543016"/>
                </a:lnTo>
                <a:lnTo>
                  <a:pt x="0" y="0"/>
                </a:lnTo>
                <a:lnTo>
                  <a:pt x="84231" y="44726"/>
                </a:lnTo>
                <a:lnTo>
                  <a:pt x="174943" y="94533"/>
                </a:lnTo>
                <a:lnTo>
                  <a:pt x="219606" y="119706"/>
                </a:lnTo>
                <a:lnTo>
                  <a:pt x="263792" y="145055"/>
                </a:lnTo>
                <a:lnTo>
                  <a:pt x="307487" y="170578"/>
                </a:lnTo>
                <a:lnTo>
                  <a:pt x="350680" y="196272"/>
                </a:lnTo>
                <a:lnTo>
                  <a:pt x="393360" y="222133"/>
                </a:lnTo>
                <a:lnTo>
                  <a:pt x="435514" y="248159"/>
                </a:lnTo>
                <a:lnTo>
                  <a:pt x="477131" y="274348"/>
                </a:lnTo>
                <a:lnTo>
                  <a:pt x="518199" y="300696"/>
                </a:lnTo>
                <a:lnTo>
                  <a:pt x="558706" y="327200"/>
                </a:lnTo>
                <a:lnTo>
                  <a:pt x="598639" y="353858"/>
                </a:lnTo>
                <a:lnTo>
                  <a:pt x="637988" y="380667"/>
                </a:lnTo>
                <a:lnTo>
                  <a:pt x="676740" y="407624"/>
                </a:lnTo>
                <a:lnTo>
                  <a:pt x="714884" y="434726"/>
                </a:lnTo>
                <a:lnTo>
                  <a:pt x="752407" y="461971"/>
                </a:lnTo>
                <a:lnTo>
                  <a:pt x="789297" y="489355"/>
                </a:lnTo>
                <a:lnTo>
                  <a:pt x="825544" y="516876"/>
                </a:lnTo>
                <a:lnTo>
                  <a:pt x="861135" y="544531"/>
                </a:lnTo>
                <a:lnTo>
                  <a:pt x="896057" y="572317"/>
                </a:lnTo>
                <a:lnTo>
                  <a:pt x="930300" y="600232"/>
                </a:lnTo>
                <a:lnTo>
                  <a:pt x="963851" y="628272"/>
                </a:lnTo>
                <a:lnTo>
                  <a:pt x="996699" y="656434"/>
                </a:lnTo>
                <a:lnTo>
                  <a:pt x="1028831" y="684717"/>
                </a:lnTo>
                <a:lnTo>
                  <a:pt x="1060236" y="713116"/>
                </a:lnTo>
                <a:lnTo>
                  <a:pt x="1090902" y="741630"/>
                </a:lnTo>
                <a:lnTo>
                  <a:pt x="1120816" y="770255"/>
                </a:lnTo>
                <a:lnTo>
                  <a:pt x="1149968" y="798988"/>
                </a:lnTo>
                <a:lnTo>
                  <a:pt x="1178345" y="827828"/>
                </a:lnTo>
                <a:lnTo>
                  <a:pt x="1205936" y="856770"/>
                </a:lnTo>
                <a:lnTo>
                  <a:pt x="1232728" y="885812"/>
                </a:lnTo>
                <a:lnTo>
                  <a:pt x="1258709" y="914952"/>
                </a:lnTo>
                <a:lnTo>
                  <a:pt x="1283869" y="944186"/>
                </a:lnTo>
                <a:lnTo>
                  <a:pt x="1308194" y="973512"/>
                </a:lnTo>
                <a:lnTo>
                  <a:pt x="1354295" y="1032427"/>
                </a:lnTo>
                <a:lnTo>
                  <a:pt x="1396916" y="1091675"/>
                </a:lnTo>
                <a:lnTo>
                  <a:pt x="1435965" y="1151233"/>
                </a:lnTo>
                <a:lnTo>
                  <a:pt x="1484589" y="1233030"/>
                </a:lnTo>
                <a:lnTo>
                  <a:pt x="1514393" y="1284561"/>
                </a:lnTo>
                <a:lnTo>
                  <a:pt x="1543533" y="1335721"/>
                </a:lnTo>
                <a:lnTo>
                  <a:pt x="1572010" y="1386520"/>
                </a:lnTo>
                <a:lnTo>
                  <a:pt x="1599827" y="1436967"/>
                </a:lnTo>
                <a:lnTo>
                  <a:pt x="1626986" y="1487073"/>
                </a:lnTo>
                <a:lnTo>
                  <a:pt x="1653488" y="1536844"/>
                </a:lnTo>
                <a:lnTo>
                  <a:pt x="1656714" y="1543016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41" name="object 6"/>
          <p:cNvGrpSpPr/>
          <p:nvPr/>
        </p:nvGrpSpPr>
        <p:grpSpPr>
          <a:xfrm>
            <a:off x="1765080" y="123480"/>
            <a:ext cx="13848840" cy="10162800"/>
            <a:chOff x="1765080" y="123480"/>
            <a:chExt cx="13848840" cy="10162800"/>
          </a:xfrm>
        </p:grpSpPr>
        <p:sp>
          <p:nvSpPr>
            <p:cNvPr id="242" name="object 7"/>
            <p:cNvSpPr/>
            <p:nvPr/>
          </p:nvSpPr>
          <p:spPr>
            <a:xfrm>
              <a:off x="3852360" y="9107640"/>
              <a:ext cx="3558960" cy="287280"/>
            </a:xfrm>
            <a:custGeom>
              <a:avLst/>
              <a:gdLst/>
              <a:ahLst/>
              <a:cxnLst/>
              <a:rect l="l" t="t" r="r" b="b"/>
              <a:pathLst>
                <a:path w="3559175" h="287654">
                  <a:moveTo>
                    <a:pt x="226717" y="287495"/>
                  </a:moveTo>
                  <a:lnTo>
                    <a:pt x="74386" y="285893"/>
                  </a:lnTo>
                  <a:lnTo>
                    <a:pt x="21354" y="283694"/>
                  </a:lnTo>
                  <a:lnTo>
                    <a:pt x="18418" y="285473"/>
                  </a:lnTo>
                  <a:lnTo>
                    <a:pt x="11745" y="284136"/>
                  </a:lnTo>
                  <a:lnTo>
                    <a:pt x="4537" y="269672"/>
                  </a:lnTo>
                  <a:lnTo>
                    <a:pt x="0" y="232069"/>
                  </a:lnTo>
                  <a:lnTo>
                    <a:pt x="1379" y="202257"/>
                  </a:lnTo>
                  <a:lnTo>
                    <a:pt x="23623" y="147935"/>
                  </a:lnTo>
                  <a:lnTo>
                    <a:pt x="1067031" y="79846"/>
                  </a:lnTo>
                  <a:lnTo>
                    <a:pt x="1878272" y="44133"/>
                  </a:lnTo>
                  <a:lnTo>
                    <a:pt x="2472894" y="18497"/>
                  </a:lnTo>
                  <a:lnTo>
                    <a:pt x="2857638" y="6674"/>
                  </a:lnTo>
                  <a:lnTo>
                    <a:pt x="3207146" y="1348"/>
                  </a:lnTo>
                  <a:lnTo>
                    <a:pt x="3461091" y="0"/>
                  </a:lnTo>
                  <a:lnTo>
                    <a:pt x="3559145" y="110"/>
                  </a:lnTo>
                  <a:lnTo>
                    <a:pt x="3559145" y="39713"/>
                  </a:lnTo>
                  <a:lnTo>
                    <a:pt x="3541349" y="106896"/>
                  </a:lnTo>
                  <a:lnTo>
                    <a:pt x="2925973" y="116090"/>
                  </a:lnTo>
                  <a:lnTo>
                    <a:pt x="2477076" y="122410"/>
                  </a:lnTo>
                  <a:lnTo>
                    <a:pt x="2218771" y="125283"/>
                  </a:lnTo>
                  <a:lnTo>
                    <a:pt x="2179406" y="126153"/>
                  </a:lnTo>
                  <a:lnTo>
                    <a:pt x="2135339" y="128593"/>
                  </a:lnTo>
                  <a:lnTo>
                    <a:pt x="2087419" y="132348"/>
                  </a:lnTo>
                  <a:lnTo>
                    <a:pt x="2036497" y="137164"/>
                  </a:lnTo>
                  <a:lnTo>
                    <a:pt x="1983422" y="142786"/>
                  </a:lnTo>
                  <a:lnTo>
                    <a:pt x="1929045" y="148960"/>
                  </a:lnTo>
                  <a:lnTo>
                    <a:pt x="1766596" y="168245"/>
                  </a:lnTo>
                  <a:lnTo>
                    <a:pt x="1715508" y="174079"/>
                  </a:lnTo>
                  <a:lnTo>
                    <a:pt x="1655696" y="180412"/>
                  </a:lnTo>
                  <a:lnTo>
                    <a:pt x="1586447" y="187234"/>
                  </a:lnTo>
                  <a:lnTo>
                    <a:pt x="1463607" y="198650"/>
                  </a:lnTo>
                  <a:lnTo>
                    <a:pt x="788706" y="258942"/>
                  </a:lnTo>
                  <a:lnTo>
                    <a:pt x="468205" y="281009"/>
                  </a:lnTo>
                  <a:lnTo>
                    <a:pt x="226717" y="287495"/>
                  </a:lnTo>
                  <a:close/>
                </a:path>
              </a:pathLst>
            </a:custGeom>
            <a:solidFill>
              <a:srgbClr val="6779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243" name="object 8"/>
            <p:cNvPicPr/>
            <p:nvPr/>
          </p:nvPicPr>
          <p:blipFill>
            <a:blip r:embed="rId2"/>
            <a:stretch/>
          </p:blipFill>
          <p:spPr>
            <a:xfrm>
              <a:off x="1765080" y="123480"/>
              <a:ext cx="13848840" cy="101628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538480" y="3894840"/>
            <a:ext cx="9558360" cy="2481480"/>
          </a:xfrm>
          <a:prstGeom prst="rect">
            <a:avLst/>
          </a:prstGeom>
          <a:noFill/>
          <a:ln w="0">
            <a:noFill/>
          </a:ln>
        </p:spPr>
        <p:txBody>
          <a:bodyPr lIns="0" tIns="60480" rIns="0" bIns="0" anchor="t">
            <a:noAutofit/>
          </a:bodyPr>
          <a:lstStyle/>
          <a:p>
            <a:pPr marL="446400" algn="ctr">
              <a:lnSpc>
                <a:spcPts val="9530"/>
              </a:lnSpc>
              <a:spcBef>
                <a:spcPts val="476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LES RESULTATS DE  L'ENQUETE</a:t>
            </a:r>
            <a:endParaRPr lang="fr-FR" sz="8000" b="0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6" name="object 4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object 2"/>
          <p:cNvGrpSpPr/>
          <p:nvPr/>
        </p:nvGrpSpPr>
        <p:grpSpPr>
          <a:xfrm>
            <a:off x="0" y="0"/>
            <a:ext cx="18288000" cy="10286640"/>
            <a:chOff x="0" y="0"/>
            <a:chExt cx="18288000" cy="10286640"/>
          </a:xfrm>
        </p:grpSpPr>
        <p:pic>
          <p:nvPicPr>
            <p:cNvPr id="248" name="object 3"/>
            <p:cNvPicPr/>
            <p:nvPr/>
          </p:nvPicPr>
          <p:blipFill>
            <a:blip r:embed="rId2"/>
            <a:srcRect b="72480"/>
            <a:stretch/>
          </p:blipFill>
          <p:spPr>
            <a:xfrm>
              <a:off x="1271520" y="260640"/>
              <a:ext cx="15535080" cy="2723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9" name="object 4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5"/>
                  </a:moveTo>
                  <a:lnTo>
                    <a:pt x="2602250" y="3178483"/>
                  </a:lnTo>
                  <a:lnTo>
                    <a:pt x="2555221" y="3176554"/>
                  </a:lnTo>
                  <a:lnTo>
                    <a:pt x="2508226" y="3173897"/>
                  </a:lnTo>
                  <a:lnTo>
                    <a:pt x="2461284" y="3170481"/>
                  </a:lnTo>
                  <a:lnTo>
                    <a:pt x="2414414" y="3166274"/>
                  </a:lnTo>
                  <a:lnTo>
                    <a:pt x="2367637" y="3161247"/>
                  </a:lnTo>
                  <a:lnTo>
                    <a:pt x="2320972" y="3155369"/>
                  </a:lnTo>
                  <a:lnTo>
                    <a:pt x="2274439" y="3148609"/>
                  </a:lnTo>
                  <a:lnTo>
                    <a:pt x="2228058" y="3140938"/>
                  </a:lnTo>
                  <a:lnTo>
                    <a:pt x="2181847" y="3132323"/>
                  </a:lnTo>
                  <a:lnTo>
                    <a:pt x="2135827" y="3122736"/>
                  </a:lnTo>
                  <a:lnTo>
                    <a:pt x="2090018" y="3112144"/>
                  </a:lnTo>
                  <a:lnTo>
                    <a:pt x="2044438" y="3100519"/>
                  </a:lnTo>
                  <a:lnTo>
                    <a:pt x="1999108" y="3087829"/>
                  </a:lnTo>
                  <a:lnTo>
                    <a:pt x="1954048" y="3074043"/>
                  </a:lnTo>
                  <a:lnTo>
                    <a:pt x="1909277" y="3059132"/>
                  </a:lnTo>
                  <a:lnTo>
                    <a:pt x="1864814" y="3043064"/>
                  </a:lnTo>
                  <a:lnTo>
                    <a:pt x="1820679" y="3025810"/>
                  </a:lnTo>
                  <a:lnTo>
                    <a:pt x="1776893" y="3007338"/>
                  </a:lnTo>
                  <a:lnTo>
                    <a:pt x="1733474" y="2987618"/>
                  </a:lnTo>
                  <a:lnTo>
                    <a:pt x="1690443" y="2966620"/>
                  </a:lnTo>
                  <a:lnTo>
                    <a:pt x="1647818" y="2944312"/>
                  </a:lnTo>
                  <a:lnTo>
                    <a:pt x="1605620" y="2920665"/>
                  </a:lnTo>
                  <a:lnTo>
                    <a:pt x="1563869" y="2895648"/>
                  </a:lnTo>
                  <a:lnTo>
                    <a:pt x="1522583" y="2869231"/>
                  </a:lnTo>
                  <a:lnTo>
                    <a:pt x="1481783" y="2841382"/>
                  </a:lnTo>
                  <a:lnTo>
                    <a:pt x="1441488" y="2812071"/>
                  </a:lnTo>
                  <a:lnTo>
                    <a:pt x="1401719" y="2781269"/>
                  </a:lnTo>
                  <a:lnTo>
                    <a:pt x="1362493" y="2748943"/>
                  </a:lnTo>
                  <a:lnTo>
                    <a:pt x="1323832" y="2715065"/>
                  </a:lnTo>
                  <a:lnTo>
                    <a:pt x="1285755" y="2679602"/>
                  </a:lnTo>
                  <a:lnTo>
                    <a:pt x="1248281" y="2642525"/>
                  </a:lnTo>
                  <a:lnTo>
                    <a:pt x="1211431" y="2603803"/>
                  </a:lnTo>
                  <a:lnTo>
                    <a:pt x="1175223" y="2563406"/>
                  </a:lnTo>
                  <a:lnTo>
                    <a:pt x="1139678" y="2521303"/>
                  </a:lnTo>
                  <a:lnTo>
                    <a:pt x="1079109" y="2447984"/>
                  </a:lnTo>
                  <a:lnTo>
                    <a:pt x="1020607" y="2378316"/>
                  </a:lnTo>
                  <a:lnTo>
                    <a:pt x="964146" y="2312154"/>
                  </a:lnTo>
                  <a:lnTo>
                    <a:pt x="909701" y="2249359"/>
                  </a:lnTo>
                  <a:lnTo>
                    <a:pt x="857243" y="2189787"/>
                  </a:lnTo>
                  <a:lnTo>
                    <a:pt x="806748" y="2133296"/>
                  </a:lnTo>
                  <a:lnTo>
                    <a:pt x="758189" y="2079745"/>
                  </a:lnTo>
                  <a:lnTo>
                    <a:pt x="711538" y="2028991"/>
                  </a:lnTo>
                  <a:lnTo>
                    <a:pt x="666770" y="1980892"/>
                  </a:lnTo>
                  <a:lnTo>
                    <a:pt x="623858" y="1935306"/>
                  </a:lnTo>
                  <a:lnTo>
                    <a:pt x="582775" y="1892092"/>
                  </a:lnTo>
                  <a:lnTo>
                    <a:pt x="373217" y="1674640"/>
                  </a:lnTo>
                  <a:lnTo>
                    <a:pt x="344200" y="1644045"/>
                  </a:lnTo>
                  <a:lnTo>
                    <a:pt x="316801" y="1614684"/>
                  </a:lnTo>
                  <a:lnTo>
                    <a:pt x="290992" y="1586415"/>
                  </a:lnTo>
                  <a:lnTo>
                    <a:pt x="244043" y="1532587"/>
                  </a:lnTo>
                  <a:lnTo>
                    <a:pt x="203141" y="1481423"/>
                  </a:lnTo>
                  <a:lnTo>
                    <a:pt x="168075" y="1431786"/>
                  </a:lnTo>
                  <a:lnTo>
                    <a:pt x="138631" y="1382542"/>
                  </a:lnTo>
                  <a:lnTo>
                    <a:pt x="114599" y="1332551"/>
                  </a:lnTo>
                  <a:lnTo>
                    <a:pt x="95766" y="1280679"/>
                  </a:lnTo>
                  <a:lnTo>
                    <a:pt x="81921" y="1225788"/>
                  </a:lnTo>
                  <a:lnTo>
                    <a:pt x="72851" y="1166742"/>
                  </a:lnTo>
                  <a:lnTo>
                    <a:pt x="70229" y="1143674"/>
                  </a:lnTo>
                  <a:lnTo>
                    <a:pt x="67254" y="1118788"/>
                  </a:lnTo>
                  <a:lnTo>
                    <a:pt x="63968" y="1092137"/>
                  </a:lnTo>
                  <a:lnTo>
                    <a:pt x="52684" y="1002127"/>
                  </a:lnTo>
                  <a:lnTo>
                    <a:pt x="48592" y="968948"/>
                  </a:lnTo>
                  <a:lnTo>
                    <a:pt x="40172" y="898146"/>
                  </a:lnTo>
                  <a:lnTo>
                    <a:pt x="31728" y="821772"/>
                  </a:lnTo>
                  <a:lnTo>
                    <a:pt x="27605" y="781628"/>
                  </a:lnTo>
                  <a:lnTo>
                    <a:pt x="23606" y="740251"/>
                  </a:lnTo>
                  <a:lnTo>
                    <a:pt x="19775" y="697693"/>
                  </a:lnTo>
                  <a:lnTo>
                    <a:pt x="16154" y="654009"/>
                  </a:lnTo>
                  <a:lnTo>
                    <a:pt x="12789" y="609250"/>
                  </a:lnTo>
                  <a:lnTo>
                    <a:pt x="9721" y="563470"/>
                  </a:lnTo>
                  <a:lnTo>
                    <a:pt x="6994" y="516722"/>
                  </a:lnTo>
                  <a:lnTo>
                    <a:pt x="4652" y="469060"/>
                  </a:lnTo>
                  <a:lnTo>
                    <a:pt x="2738" y="420536"/>
                  </a:lnTo>
                  <a:lnTo>
                    <a:pt x="1296" y="371203"/>
                  </a:lnTo>
                  <a:lnTo>
                    <a:pt x="368" y="321116"/>
                  </a:lnTo>
                  <a:lnTo>
                    <a:pt x="0" y="270326"/>
                  </a:lnTo>
                  <a:lnTo>
                    <a:pt x="232" y="218887"/>
                  </a:lnTo>
                  <a:lnTo>
                    <a:pt x="1111" y="166852"/>
                  </a:lnTo>
                  <a:lnTo>
                    <a:pt x="2678" y="114275"/>
                  </a:lnTo>
                  <a:lnTo>
                    <a:pt x="4977" y="61208"/>
                  </a:lnTo>
                  <a:lnTo>
                    <a:pt x="8051" y="7705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5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50" name="object 5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3"/>
                  </a:moveTo>
                  <a:lnTo>
                    <a:pt x="118196" y="2699072"/>
                  </a:lnTo>
                  <a:lnTo>
                    <a:pt x="37192" y="2670257"/>
                  </a:lnTo>
                  <a:lnTo>
                    <a:pt x="6568" y="2571467"/>
                  </a:lnTo>
                  <a:lnTo>
                    <a:pt x="1094" y="2331922"/>
                  </a:lnTo>
                  <a:lnTo>
                    <a:pt x="0" y="1959788"/>
                  </a:lnTo>
                  <a:lnTo>
                    <a:pt x="9852" y="1477240"/>
                  </a:lnTo>
                  <a:lnTo>
                    <a:pt x="52745" y="880445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5"/>
                  </a:lnTo>
                  <a:lnTo>
                    <a:pt x="1148248" y="2474339"/>
                  </a:lnTo>
                  <a:lnTo>
                    <a:pt x="1111958" y="2498632"/>
                  </a:lnTo>
                  <a:lnTo>
                    <a:pt x="1072799" y="2522245"/>
                  </a:lnTo>
                  <a:lnTo>
                    <a:pt x="1031064" y="2545080"/>
                  </a:lnTo>
                  <a:lnTo>
                    <a:pt x="987045" y="2567035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2"/>
                  </a:lnTo>
                  <a:lnTo>
                    <a:pt x="742955" y="2660137"/>
                  </a:lnTo>
                  <a:lnTo>
                    <a:pt x="691388" y="2674725"/>
                  </a:lnTo>
                  <a:lnTo>
                    <a:pt x="639588" y="2687737"/>
                  </a:lnTo>
                  <a:lnTo>
                    <a:pt x="587849" y="2699072"/>
                  </a:lnTo>
                  <a:lnTo>
                    <a:pt x="536462" y="2708632"/>
                  </a:lnTo>
                  <a:lnTo>
                    <a:pt x="485722" y="2716316"/>
                  </a:lnTo>
                  <a:lnTo>
                    <a:pt x="435920" y="2722024"/>
                  </a:lnTo>
                  <a:lnTo>
                    <a:pt x="251646" y="2722953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51" name="object 6"/>
            <p:cNvSpPr/>
            <p:nvPr/>
          </p:nvSpPr>
          <p:spPr>
            <a:xfrm>
              <a:off x="0" y="8744040"/>
              <a:ext cx="1656360" cy="1542600"/>
            </a:xfrm>
            <a:custGeom>
              <a:avLst/>
              <a:gdLst/>
              <a:ahLst/>
              <a:cxnLst/>
              <a:rect l="l" t="t" r="r" b="b"/>
              <a:pathLst>
                <a:path w="1656714" h="1543050">
                  <a:moveTo>
                    <a:pt x="1656716" y="1543020"/>
                  </a:moveTo>
                  <a:lnTo>
                    <a:pt x="0" y="1543020"/>
                  </a:lnTo>
                  <a:lnTo>
                    <a:pt x="0" y="0"/>
                  </a:lnTo>
                  <a:lnTo>
                    <a:pt x="84231" y="44726"/>
                  </a:lnTo>
                  <a:lnTo>
                    <a:pt x="174943" y="94533"/>
                  </a:lnTo>
                  <a:lnTo>
                    <a:pt x="219606" y="119706"/>
                  </a:lnTo>
                  <a:lnTo>
                    <a:pt x="263792" y="145055"/>
                  </a:lnTo>
                  <a:lnTo>
                    <a:pt x="307487" y="170578"/>
                  </a:lnTo>
                  <a:lnTo>
                    <a:pt x="350680" y="196272"/>
                  </a:lnTo>
                  <a:lnTo>
                    <a:pt x="393360" y="222133"/>
                  </a:lnTo>
                  <a:lnTo>
                    <a:pt x="435514" y="248159"/>
                  </a:lnTo>
                  <a:lnTo>
                    <a:pt x="477131" y="274348"/>
                  </a:lnTo>
                  <a:lnTo>
                    <a:pt x="518199" y="300696"/>
                  </a:lnTo>
                  <a:lnTo>
                    <a:pt x="558706" y="327200"/>
                  </a:lnTo>
                  <a:lnTo>
                    <a:pt x="598639" y="353858"/>
                  </a:lnTo>
                  <a:lnTo>
                    <a:pt x="637988" y="380667"/>
                  </a:lnTo>
                  <a:lnTo>
                    <a:pt x="676740" y="407624"/>
                  </a:lnTo>
                  <a:lnTo>
                    <a:pt x="714884" y="434726"/>
                  </a:lnTo>
                  <a:lnTo>
                    <a:pt x="752407" y="461971"/>
                  </a:lnTo>
                  <a:lnTo>
                    <a:pt x="789297" y="489355"/>
                  </a:lnTo>
                  <a:lnTo>
                    <a:pt x="825544" y="516876"/>
                  </a:lnTo>
                  <a:lnTo>
                    <a:pt x="861135" y="544531"/>
                  </a:lnTo>
                  <a:lnTo>
                    <a:pt x="896057" y="572317"/>
                  </a:lnTo>
                  <a:lnTo>
                    <a:pt x="930300" y="600232"/>
                  </a:lnTo>
                  <a:lnTo>
                    <a:pt x="963851" y="628272"/>
                  </a:lnTo>
                  <a:lnTo>
                    <a:pt x="996699" y="656434"/>
                  </a:lnTo>
                  <a:lnTo>
                    <a:pt x="1028831" y="684717"/>
                  </a:lnTo>
                  <a:lnTo>
                    <a:pt x="1060236" y="713116"/>
                  </a:lnTo>
                  <a:lnTo>
                    <a:pt x="1090902" y="741630"/>
                  </a:lnTo>
                  <a:lnTo>
                    <a:pt x="1120816" y="770255"/>
                  </a:lnTo>
                  <a:lnTo>
                    <a:pt x="1149968" y="798988"/>
                  </a:lnTo>
                  <a:lnTo>
                    <a:pt x="1178345" y="827828"/>
                  </a:lnTo>
                  <a:lnTo>
                    <a:pt x="1205936" y="856770"/>
                  </a:lnTo>
                  <a:lnTo>
                    <a:pt x="1232728" y="885812"/>
                  </a:lnTo>
                  <a:lnTo>
                    <a:pt x="1258709" y="914952"/>
                  </a:lnTo>
                  <a:lnTo>
                    <a:pt x="1283869" y="944186"/>
                  </a:lnTo>
                  <a:lnTo>
                    <a:pt x="1308194" y="973512"/>
                  </a:lnTo>
                  <a:lnTo>
                    <a:pt x="1354295" y="1032427"/>
                  </a:lnTo>
                  <a:lnTo>
                    <a:pt x="1396916" y="1091675"/>
                  </a:lnTo>
                  <a:lnTo>
                    <a:pt x="1435965" y="1151233"/>
                  </a:lnTo>
                  <a:lnTo>
                    <a:pt x="1484589" y="1233030"/>
                  </a:lnTo>
                  <a:lnTo>
                    <a:pt x="1514393" y="1284561"/>
                  </a:lnTo>
                  <a:lnTo>
                    <a:pt x="1543533" y="1335721"/>
                  </a:lnTo>
                  <a:lnTo>
                    <a:pt x="1572010" y="1386520"/>
                  </a:lnTo>
                  <a:lnTo>
                    <a:pt x="1599827" y="1436967"/>
                  </a:lnTo>
                  <a:lnTo>
                    <a:pt x="1626986" y="1487073"/>
                  </a:lnTo>
                  <a:lnTo>
                    <a:pt x="1653488" y="1536844"/>
                  </a:lnTo>
                  <a:lnTo>
                    <a:pt x="1656716" y="1543020"/>
                  </a:lnTo>
                  <a:close/>
                </a:path>
              </a:pathLst>
            </a:custGeom>
            <a:solidFill>
              <a:srgbClr val="D3B0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52" name="ZoneTexte 6"/>
          <p:cNvSpPr/>
          <p:nvPr/>
        </p:nvSpPr>
        <p:spPr>
          <a:xfrm rot="20227800">
            <a:off x="-417240" y="4472322"/>
            <a:ext cx="19198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5400" b="1" strike="noStrike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</a:rPr>
              <a:t>RESULTATS SONDAGE EN LIGNE AUPRES DE LA POPULATION</a:t>
            </a:r>
            <a:endParaRPr lang="fr-FR" sz="5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object 2"/>
          <p:cNvGrpSpPr/>
          <p:nvPr/>
        </p:nvGrpSpPr>
        <p:grpSpPr>
          <a:xfrm>
            <a:off x="15620760" y="0"/>
            <a:ext cx="2667240" cy="3179880"/>
            <a:chOff x="15620760" y="0"/>
            <a:chExt cx="2667240" cy="3179880"/>
          </a:xfrm>
        </p:grpSpPr>
        <p:sp>
          <p:nvSpPr>
            <p:cNvPr id="254" name="object 3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5"/>
                  </a:moveTo>
                  <a:lnTo>
                    <a:pt x="2602250" y="3178482"/>
                  </a:lnTo>
                  <a:lnTo>
                    <a:pt x="2555221" y="3176554"/>
                  </a:lnTo>
                  <a:lnTo>
                    <a:pt x="2508226" y="3173897"/>
                  </a:lnTo>
                  <a:lnTo>
                    <a:pt x="2461284" y="3170480"/>
                  </a:lnTo>
                  <a:lnTo>
                    <a:pt x="2414414" y="3166274"/>
                  </a:lnTo>
                  <a:lnTo>
                    <a:pt x="2367637" y="3161247"/>
                  </a:lnTo>
                  <a:lnTo>
                    <a:pt x="2320972" y="3155369"/>
                  </a:lnTo>
                  <a:lnTo>
                    <a:pt x="2274439" y="3148609"/>
                  </a:lnTo>
                  <a:lnTo>
                    <a:pt x="2228058" y="3140937"/>
                  </a:lnTo>
                  <a:lnTo>
                    <a:pt x="2181847" y="3132323"/>
                  </a:lnTo>
                  <a:lnTo>
                    <a:pt x="2135827" y="3122735"/>
                  </a:lnTo>
                  <a:lnTo>
                    <a:pt x="2090018" y="3112144"/>
                  </a:lnTo>
                  <a:lnTo>
                    <a:pt x="2044438" y="3100519"/>
                  </a:lnTo>
                  <a:lnTo>
                    <a:pt x="1999108" y="3087829"/>
                  </a:lnTo>
                  <a:lnTo>
                    <a:pt x="1954048" y="3074043"/>
                  </a:lnTo>
                  <a:lnTo>
                    <a:pt x="1909277" y="3059132"/>
                  </a:lnTo>
                  <a:lnTo>
                    <a:pt x="1864814" y="3043064"/>
                  </a:lnTo>
                  <a:lnTo>
                    <a:pt x="1820679" y="3025810"/>
                  </a:lnTo>
                  <a:lnTo>
                    <a:pt x="1776893" y="3007338"/>
                  </a:lnTo>
                  <a:lnTo>
                    <a:pt x="1733474" y="2987618"/>
                  </a:lnTo>
                  <a:lnTo>
                    <a:pt x="1690443" y="2966619"/>
                  </a:lnTo>
                  <a:lnTo>
                    <a:pt x="1647818" y="2944312"/>
                  </a:lnTo>
                  <a:lnTo>
                    <a:pt x="1605620" y="2920665"/>
                  </a:lnTo>
                  <a:lnTo>
                    <a:pt x="1563869" y="2895648"/>
                  </a:lnTo>
                  <a:lnTo>
                    <a:pt x="1522583" y="2869230"/>
                  </a:lnTo>
                  <a:lnTo>
                    <a:pt x="1481783" y="2841381"/>
                  </a:lnTo>
                  <a:lnTo>
                    <a:pt x="1441488" y="2812071"/>
                  </a:lnTo>
                  <a:lnTo>
                    <a:pt x="1401719" y="2781268"/>
                  </a:lnTo>
                  <a:lnTo>
                    <a:pt x="1362493" y="2748943"/>
                  </a:lnTo>
                  <a:lnTo>
                    <a:pt x="1323832" y="2715064"/>
                  </a:lnTo>
                  <a:lnTo>
                    <a:pt x="1285755" y="2679602"/>
                  </a:lnTo>
                  <a:lnTo>
                    <a:pt x="1248281" y="2642525"/>
                  </a:lnTo>
                  <a:lnTo>
                    <a:pt x="1211431" y="2603803"/>
                  </a:lnTo>
                  <a:lnTo>
                    <a:pt x="1175223" y="2563406"/>
                  </a:lnTo>
                  <a:lnTo>
                    <a:pt x="1139678" y="2521303"/>
                  </a:lnTo>
                  <a:lnTo>
                    <a:pt x="1079109" y="2447984"/>
                  </a:lnTo>
                  <a:lnTo>
                    <a:pt x="1020607" y="2378315"/>
                  </a:lnTo>
                  <a:lnTo>
                    <a:pt x="964146" y="2312154"/>
                  </a:lnTo>
                  <a:lnTo>
                    <a:pt x="909701" y="2249358"/>
                  </a:lnTo>
                  <a:lnTo>
                    <a:pt x="857243" y="2189786"/>
                  </a:lnTo>
                  <a:lnTo>
                    <a:pt x="806748" y="2133296"/>
                  </a:lnTo>
                  <a:lnTo>
                    <a:pt x="758189" y="2079744"/>
                  </a:lnTo>
                  <a:lnTo>
                    <a:pt x="711538" y="2028990"/>
                  </a:lnTo>
                  <a:lnTo>
                    <a:pt x="666770" y="1980892"/>
                  </a:lnTo>
                  <a:lnTo>
                    <a:pt x="623858" y="1935306"/>
                  </a:lnTo>
                  <a:lnTo>
                    <a:pt x="582775" y="1892091"/>
                  </a:lnTo>
                  <a:lnTo>
                    <a:pt x="373217" y="1674640"/>
                  </a:lnTo>
                  <a:lnTo>
                    <a:pt x="344200" y="1644044"/>
                  </a:lnTo>
                  <a:lnTo>
                    <a:pt x="316801" y="1614683"/>
                  </a:lnTo>
                  <a:lnTo>
                    <a:pt x="290992" y="1586415"/>
                  </a:lnTo>
                  <a:lnTo>
                    <a:pt x="244043" y="1532586"/>
                  </a:lnTo>
                  <a:lnTo>
                    <a:pt x="203141" y="1481422"/>
                  </a:lnTo>
                  <a:lnTo>
                    <a:pt x="168075" y="1431786"/>
                  </a:lnTo>
                  <a:lnTo>
                    <a:pt x="138631" y="1382541"/>
                  </a:lnTo>
                  <a:lnTo>
                    <a:pt x="114599" y="1332551"/>
                  </a:lnTo>
                  <a:lnTo>
                    <a:pt x="95766" y="1280679"/>
                  </a:lnTo>
                  <a:lnTo>
                    <a:pt x="81921" y="1225788"/>
                  </a:lnTo>
                  <a:lnTo>
                    <a:pt x="72851" y="1166741"/>
                  </a:lnTo>
                  <a:lnTo>
                    <a:pt x="70229" y="1143674"/>
                  </a:lnTo>
                  <a:lnTo>
                    <a:pt x="67254" y="1118788"/>
                  </a:lnTo>
                  <a:lnTo>
                    <a:pt x="63968" y="1092137"/>
                  </a:lnTo>
                  <a:lnTo>
                    <a:pt x="52684" y="1002127"/>
                  </a:lnTo>
                  <a:lnTo>
                    <a:pt x="48592" y="968948"/>
                  </a:lnTo>
                  <a:lnTo>
                    <a:pt x="40172" y="898146"/>
                  </a:lnTo>
                  <a:lnTo>
                    <a:pt x="31728" y="821771"/>
                  </a:lnTo>
                  <a:lnTo>
                    <a:pt x="27605" y="781628"/>
                  </a:lnTo>
                  <a:lnTo>
                    <a:pt x="23606" y="740251"/>
                  </a:lnTo>
                  <a:lnTo>
                    <a:pt x="19775" y="697693"/>
                  </a:lnTo>
                  <a:lnTo>
                    <a:pt x="16154" y="654008"/>
                  </a:lnTo>
                  <a:lnTo>
                    <a:pt x="12789" y="609249"/>
                  </a:lnTo>
                  <a:lnTo>
                    <a:pt x="9721" y="563469"/>
                  </a:lnTo>
                  <a:lnTo>
                    <a:pt x="6994" y="516722"/>
                  </a:lnTo>
                  <a:lnTo>
                    <a:pt x="4652" y="469059"/>
                  </a:lnTo>
                  <a:lnTo>
                    <a:pt x="2738" y="420535"/>
                  </a:lnTo>
                  <a:lnTo>
                    <a:pt x="1296" y="371203"/>
                  </a:lnTo>
                  <a:lnTo>
                    <a:pt x="368" y="321115"/>
                  </a:lnTo>
                  <a:lnTo>
                    <a:pt x="0" y="270326"/>
                  </a:lnTo>
                  <a:lnTo>
                    <a:pt x="232" y="218887"/>
                  </a:lnTo>
                  <a:lnTo>
                    <a:pt x="1111" y="166852"/>
                  </a:lnTo>
                  <a:lnTo>
                    <a:pt x="2678" y="114275"/>
                  </a:lnTo>
                  <a:lnTo>
                    <a:pt x="4977" y="61208"/>
                  </a:lnTo>
                  <a:lnTo>
                    <a:pt x="8051" y="7704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5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55" name="object 4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3"/>
                  </a:moveTo>
                  <a:lnTo>
                    <a:pt x="118196" y="2699071"/>
                  </a:lnTo>
                  <a:lnTo>
                    <a:pt x="37192" y="2670257"/>
                  </a:lnTo>
                  <a:lnTo>
                    <a:pt x="6568" y="2571466"/>
                  </a:lnTo>
                  <a:lnTo>
                    <a:pt x="1094" y="2331922"/>
                  </a:lnTo>
                  <a:lnTo>
                    <a:pt x="0" y="1959787"/>
                  </a:lnTo>
                  <a:lnTo>
                    <a:pt x="9852" y="1477240"/>
                  </a:lnTo>
                  <a:lnTo>
                    <a:pt x="52745" y="880445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4"/>
                  </a:lnTo>
                  <a:lnTo>
                    <a:pt x="1148248" y="2474338"/>
                  </a:lnTo>
                  <a:lnTo>
                    <a:pt x="1111958" y="2498631"/>
                  </a:lnTo>
                  <a:lnTo>
                    <a:pt x="1072799" y="2522245"/>
                  </a:lnTo>
                  <a:lnTo>
                    <a:pt x="1031064" y="2545079"/>
                  </a:lnTo>
                  <a:lnTo>
                    <a:pt x="987045" y="2567034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1"/>
                  </a:lnTo>
                  <a:lnTo>
                    <a:pt x="742955" y="2660136"/>
                  </a:lnTo>
                  <a:lnTo>
                    <a:pt x="691388" y="2674724"/>
                  </a:lnTo>
                  <a:lnTo>
                    <a:pt x="639588" y="2687736"/>
                  </a:lnTo>
                  <a:lnTo>
                    <a:pt x="587849" y="2699071"/>
                  </a:lnTo>
                  <a:lnTo>
                    <a:pt x="536462" y="2708631"/>
                  </a:lnTo>
                  <a:lnTo>
                    <a:pt x="485722" y="2716315"/>
                  </a:lnTo>
                  <a:lnTo>
                    <a:pt x="435920" y="2722024"/>
                  </a:lnTo>
                  <a:lnTo>
                    <a:pt x="251646" y="2722953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56" name="object 5"/>
          <p:cNvSpPr/>
          <p:nvPr/>
        </p:nvSpPr>
        <p:spPr>
          <a:xfrm>
            <a:off x="0" y="8744040"/>
            <a:ext cx="1656360" cy="1542600"/>
          </a:xfrm>
          <a:custGeom>
            <a:avLst/>
            <a:gdLst/>
            <a:ahLst/>
            <a:cxnLst/>
            <a:rect l="l" t="t" r="r" b="b"/>
            <a:pathLst>
              <a:path w="1656714" h="1543050">
                <a:moveTo>
                  <a:pt x="1656714" y="1543016"/>
                </a:moveTo>
                <a:lnTo>
                  <a:pt x="0" y="1543016"/>
                </a:lnTo>
                <a:lnTo>
                  <a:pt x="0" y="0"/>
                </a:lnTo>
                <a:lnTo>
                  <a:pt x="84231" y="44726"/>
                </a:lnTo>
                <a:lnTo>
                  <a:pt x="174943" y="94533"/>
                </a:lnTo>
                <a:lnTo>
                  <a:pt x="219606" y="119706"/>
                </a:lnTo>
                <a:lnTo>
                  <a:pt x="263792" y="145055"/>
                </a:lnTo>
                <a:lnTo>
                  <a:pt x="307487" y="170578"/>
                </a:lnTo>
                <a:lnTo>
                  <a:pt x="350680" y="196272"/>
                </a:lnTo>
                <a:lnTo>
                  <a:pt x="393360" y="222133"/>
                </a:lnTo>
                <a:lnTo>
                  <a:pt x="435514" y="248159"/>
                </a:lnTo>
                <a:lnTo>
                  <a:pt x="477131" y="274348"/>
                </a:lnTo>
                <a:lnTo>
                  <a:pt x="518199" y="300696"/>
                </a:lnTo>
                <a:lnTo>
                  <a:pt x="558706" y="327200"/>
                </a:lnTo>
                <a:lnTo>
                  <a:pt x="598639" y="353858"/>
                </a:lnTo>
                <a:lnTo>
                  <a:pt x="637988" y="380667"/>
                </a:lnTo>
                <a:lnTo>
                  <a:pt x="676740" y="407624"/>
                </a:lnTo>
                <a:lnTo>
                  <a:pt x="714884" y="434726"/>
                </a:lnTo>
                <a:lnTo>
                  <a:pt x="752407" y="461971"/>
                </a:lnTo>
                <a:lnTo>
                  <a:pt x="789297" y="489355"/>
                </a:lnTo>
                <a:lnTo>
                  <a:pt x="825544" y="516876"/>
                </a:lnTo>
                <a:lnTo>
                  <a:pt x="861135" y="544531"/>
                </a:lnTo>
                <a:lnTo>
                  <a:pt x="896057" y="572317"/>
                </a:lnTo>
                <a:lnTo>
                  <a:pt x="930300" y="600232"/>
                </a:lnTo>
                <a:lnTo>
                  <a:pt x="963851" y="628272"/>
                </a:lnTo>
                <a:lnTo>
                  <a:pt x="996699" y="656434"/>
                </a:lnTo>
                <a:lnTo>
                  <a:pt x="1028831" y="684717"/>
                </a:lnTo>
                <a:lnTo>
                  <a:pt x="1060236" y="713116"/>
                </a:lnTo>
                <a:lnTo>
                  <a:pt x="1090902" y="741630"/>
                </a:lnTo>
                <a:lnTo>
                  <a:pt x="1120816" y="770255"/>
                </a:lnTo>
                <a:lnTo>
                  <a:pt x="1149968" y="798988"/>
                </a:lnTo>
                <a:lnTo>
                  <a:pt x="1178345" y="827828"/>
                </a:lnTo>
                <a:lnTo>
                  <a:pt x="1205936" y="856770"/>
                </a:lnTo>
                <a:lnTo>
                  <a:pt x="1232728" y="885812"/>
                </a:lnTo>
                <a:lnTo>
                  <a:pt x="1258709" y="914952"/>
                </a:lnTo>
                <a:lnTo>
                  <a:pt x="1283869" y="944186"/>
                </a:lnTo>
                <a:lnTo>
                  <a:pt x="1308194" y="973512"/>
                </a:lnTo>
                <a:lnTo>
                  <a:pt x="1354295" y="1032427"/>
                </a:lnTo>
                <a:lnTo>
                  <a:pt x="1396916" y="1091675"/>
                </a:lnTo>
                <a:lnTo>
                  <a:pt x="1435965" y="1151233"/>
                </a:lnTo>
                <a:lnTo>
                  <a:pt x="1484589" y="1233030"/>
                </a:lnTo>
                <a:lnTo>
                  <a:pt x="1514393" y="1284561"/>
                </a:lnTo>
                <a:lnTo>
                  <a:pt x="1543533" y="1335721"/>
                </a:lnTo>
                <a:lnTo>
                  <a:pt x="1572010" y="1386520"/>
                </a:lnTo>
                <a:lnTo>
                  <a:pt x="1599827" y="1436967"/>
                </a:lnTo>
                <a:lnTo>
                  <a:pt x="1626986" y="1487073"/>
                </a:lnTo>
                <a:lnTo>
                  <a:pt x="1653488" y="1536844"/>
                </a:lnTo>
                <a:lnTo>
                  <a:pt x="1656714" y="1543016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7" name="ZoneTexte 6"/>
          <p:cNvSpPr/>
          <p:nvPr/>
        </p:nvSpPr>
        <p:spPr>
          <a:xfrm rot="20227800">
            <a:off x="-417240" y="4472322"/>
            <a:ext cx="19198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5400" b="1" strike="noStrike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</a:rPr>
              <a:t>RESULTATS SONDAGE EN LIGNE AUPRES DE LA POPULATION</a:t>
            </a:r>
            <a:endParaRPr lang="fr-FR" sz="5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object 2"/>
          <p:cNvGrpSpPr/>
          <p:nvPr/>
        </p:nvGrpSpPr>
        <p:grpSpPr>
          <a:xfrm>
            <a:off x="15620760" y="0"/>
            <a:ext cx="2667240" cy="3179880"/>
            <a:chOff x="15620760" y="0"/>
            <a:chExt cx="2667240" cy="3179880"/>
          </a:xfrm>
        </p:grpSpPr>
        <p:sp>
          <p:nvSpPr>
            <p:cNvPr id="259" name="object 3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7"/>
                  </a:moveTo>
                  <a:lnTo>
                    <a:pt x="2602250" y="3178485"/>
                  </a:lnTo>
                  <a:lnTo>
                    <a:pt x="2555221" y="3176556"/>
                  </a:lnTo>
                  <a:lnTo>
                    <a:pt x="2508226" y="3173899"/>
                  </a:lnTo>
                  <a:lnTo>
                    <a:pt x="2461284" y="3170482"/>
                  </a:lnTo>
                  <a:lnTo>
                    <a:pt x="2414414" y="3166276"/>
                  </a:lnTo>
                  <a:lnTo>
                    <a:pt x="2367637" y="3161249"/>
                  </a:lnTo>
                  <a:lnTo>
                    <a:pt x="2320972" y="3155371"/>
                  </a:lnTo>
                  <a:lnTo>
                    <a:pt x="2274439" y="3148611"/>
                  </a:lnTo>
                  <a:lnTo>
                    <a:pt x="2228058" y="3140939"/>
                  </a:lnTo>
                  <a:lnTo>
                    <a:pt x="2181847" y="3132325"/>
                  </a:lnTo>
                  <a:lnTo>
                    <a:pt x="2135827" y="3122737"/>
                  </a:lnTo>
                  <a:lnTo>
                    <a:pt x="2090018" y="3112146"/>
                  </a:lnTo>
                  <a:lnTo>
                    <a:pt x="2044438" y="3100521"/>
                  </a:lnTo>
                  <a:lnTo>
                    <a:pt x="1999108" y="3087831"/>
                  </a:lnTo>
                  <a:lnTo>
                    <a:pt x="1954048" y="3074045"/>
                  </a:lnTo>
                  <a:lnTo>
                    <a:pt x="1909277" y="3059134"/>
                  </a:lnTo>
                  <a:lnTo>
                    <a:pt x="1864814" y="3043066"/>
                  </a:lnTo>
                  <a:lnTo>
                    <a:pt x="1820679" y="3025812"/>
                  </a:lnTo>
                  <a:lnTo>
                    <a:pt x="1776893" y="3007340"/>
                  </a:lnTo>
                  <a:lnTo>
                    <a:pt x="1733474" y="2987620"/>
                  </a:lnTo>
                  <a:lnTo>
                    <a:pt x="1690443" y="2966621"/>
                  </a:lnTo>
                  <a:lnTo>
                    <a:pt x="1647818" y="2944314"/>
                  </a:lnTo>
                  <a:lnTo>
                    <a:pt x="1605620" y="2920667"/>
                  </a:lnTo>
                  <a:lnTo>
                    <a:pt x="1563869" y="2895650"/>
                  </a:lnTo>
                  <a:lnTo>
                    <a:pt x="1522583" y="2869232"/>
                  </a:lnTo>
                  <a:lnTo>
                    <a:pt x="1481783" y="2841384"/>
                  </a:lnTo>
                  <a:lnTo>
                    <a:pt x="1441488" y="2812073"/>
                  </a:lnTo>
                  <a:lnTo>
                    <a:pt x="1401719" y="2781270"/>
                  </a:lnTo>
                  <a:lnTo>
                    <a:pt x="1362493" y="2748945"/>
                  </a:lnTo>
                  <a:lnTo>
                    <a:pt x="1323832" y="2715066"/>
                  </a:lnTo>
                  <a:lnTo>
                    <a:pt x="1285755" y="2679604"/>
                  </a:lnTo>
                  <a:lnTo>
                    <a:pt x="1248281" y="2642527"/>
                  </a:lnTo>
                  <a:lnTo>
                    <a:pt x="1211431" y="2603805"/>
                  </a:lnTo>
                  <a:lnTo>
                    <a:pt x="1175223" y="2563408"/>
                  </a:lnTo>
                  <a:lnTo>
                    <a:pt x="1139678" y="2521305"/>
                  </a:lnTo>
                  <a:lnTo>
                    <a:pt x="1079109" y="2447986"/>
                  </a:lnTo>
                  <a:lnTo>
                    <a:pt x="1020607" y="2378317"/>
                  </a:lnTo>
                  <a:lnTo>
                    <a:pt x="964146" y="2312156"/>
                  </a:lnTo>
                  <a:lnTo>
                    <a:pt x="909701" y="2249360"/>
                  </a:lnTo>
                  <a:lnTo>
                    <a:pt x="857243" y="2189788"/>
                  </a:lnTo>
                  <a:lnTo>
                    <a:pt x="806748" y="2133298"/>
                  </a:lnTo>
                  <a:lnTo>
                    <a:pt x="758189" y="2079746"/>
                  </a:lnTo>
                  <a:lnTo>
                    <a:pt x="711538" y="2028992"/>
                  </a:lnTo>
                  <a:lnTo>
                    <a:pt x="666770" y="1980894"/>
                  </a:lnTo>
                  <a:lnTo>
                    <a:pt x="623858" y="1935308"/>
                  </a:lnTo>
                  <a:lnTo>
                    <a:pt x="582775" y="1892093"/>
                  </a:lnTo>
                  <a:lnTo>
                    <a:pt x="373217" y="1674642"/>
                  </a:lnTo>
                  <a:lnTo>
                    <a:pt x="344200" y="1644046"/>
                  </a:lnTo>
                  <a:lnTo>
                    <a:pt x="316801" y="1614685"/>
                  </a:lnTo>
                  <a:lnTo>
                    <a:pt x="290992" y="1586417"/>
                  </a:lnTo>
                  <a:lnTo>
                    <a:pt x="244043" y="1532588"/>
                  </a:lnTo>
                  <a:lnTo>
                    <a:pt x="203141" y="1481424"/>
                  </a:lnTo>
                  <a:lnTo>
                    <a:pt x="168075" y="1431788"/>
                  </a:lnTo>
                  <a:lnTo>
                    <a:pt x="138631" y="1382543"/>
                  </a:lnTo>
                  <a:lnTo>
                    <a:pt x="114599" y="1332553"/>
                  </a:lnTo>
                  <a:lnTo>
                    <a:pt x="95766" y="1280681"/>
                  </a:lnTo>
                  <a:lnTo>
                    <a:pt x="81921" y="1225790"/>
                  </a:lnTo>
                  <a:lnTo>
                    <a:pt x="72851" y="1166743"/>
                  </a:lnTo>
                  <a:lnTo>
                    <a:pt x="70229" y="1143676"/>
                  </a:lnTo>
                  <a:lnTo>
                    <a:pt x="67254" y="1118790"/>
                  </a:lnTo>
                  <a:lnTo>
                    <a:pt x="63968" y="1092139"/>
                  </a:lnTo>
                  <a:lnTo>
                    <a:pt x="52684" y="1002129"/>
                  </a:lnTo>
                  <a:lnTo>
                    <a:pt x="48592" y="968950"/>
                  </a:lnTo>
                  <a:lnTo>
                    <a:pt x="40172" y="898148"/>
                  </a:lnTo>
                  <a:lnTo>
                    <a:pt x="31728" y="821774"/>
                  </a:lnTo>
                  <a:lnTo>
                    <a:pt x="27605" y="781630"/>
                  </a:lnTo>
                  <a:lnTo>
                    <a:pt x="23606" y="740253"/>
                  </a:lnTo>
                  <a:lnTo>
                    <a:pt x="19775" y="697695"/>
                  </a:lnTo>
                  <a:lnTo>
                    <a:pt x="16154" y="654010"/>
                  </a:lnTo>
                  <a:lnTo>
                    <a:pt x="12789" y="609251"/>
                  </a:lnTo>
                  <a:lnTo>
                    <a:pt x="9721" y="563472"/>
                  </a:lnTo>
                  <a:lnTo>
                    <a:pt x="6994" y="516724"/>
                  </a:lnTo>
                  <a:lnTo>
                    <a:pt x="4652" y="469061"/>
                  </a:lnTo>
                  <a:lnTo>
                    <a:pt x="2738" y="420537"/>
                  </a:lnTo>
                  <a:lnTo>
                    <a:pt x="1296" y="371205"/>
                  </a:lnTo>
                  <a:lnTo>
                    <a:pt x="368" y="321117"/>
                  </a:lnTo>
                  <a:lnTo>
                    <a:pt x="0" y="270328"/>
                  </a:lnTo>
                  <a:lnTo>
                    <a:pt x="232" y="218889"/>
                  </a:lnTo>
                  <a:lnTo>
                    <a:pt x="1111" y="166854"/>
                  </a:lnTo>
                  <a:lnTo>
                    <a:pt x="2678" y="114277"/>
                  </a:lnTo>
                  <a:lnTo>
                    <a:pt x="4977" y="61210"/>
                  </a:lnTo>
                  <a:lnTo>
                    <a:pt x="8051" y="7706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7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60" name="object 4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3"/>
                  </a:moveTo>
                  <a:lnTo>
                    <a:pt x="118196" y="2699072"/>
                  </a:lnTo>
                  <a:lnTo>
                    <a:pt x="37192" y="2670257"/>
                  </a:lnTo>
                  <a:lnTo>
                    <a:pt x="6568" y="2571467"/>
                  </a:lnTo>
                  <a:lnTo>
                    <a:pt x="1094" y="2331922"/>
                  </a:lnTo>
                  <a:lnTo>
                    <a:pt x="0" y="1959788"/>
                  </a:lnTo>
                  <a:lnTo>
                    <a:pt x="9852" y="1477240"/>
                  </a:lnTo>
                  <a:lnTo>
                    <a:pt x="52745" y="880445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5"/>
                  </a:lnTo>
                  <a:lnTo>
                    <a:pt x="1148248" y="2474339"/>
                  </a:lnTo>
                  <a:lnTo>
                    <a:pt x="1111958" y="2498632"/>
                  </a:lnTo>
                  <a:lnTo>
                    <a:pt x="1072799" y="2522245"/>
                  </a:lnTo>
                  <a:lnTo>
                    <a:pt x="1031064" y="2545080"/>
                  </a:lnTo>
                  <a:lnTo>
                    <a:pt x="987045" y="2567035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2"/>
                  </a:lnTo>
                  <a:lnTo>
                    <a:pt x="742955" y="2660137"/>
                  </a:lnTo>
                  <a:lnTo>
                    <a:pt x="691388" y="2674725"/>
                  </a:lnTo>
                  <a:lnTo>
                    <a:pt x="639588" y="2687737"/>
                  </a:lnTo>
                  <a:lnTo>
                    <a:pt x="587849" y="2699072"/>
                  </a:lnTo>
                  <a:lnTo>
                    <a:pt x="536462" y="2708632"/>
                  </a:lnTo>
                  <a:lnTo>
                    <a:pt x="485722" y="2716316"/>
                  </a:lnTo>
                  <a:lnTo>
                    <a:pt x="435920" y="2722024"/>
                  </a:lnTo>
                  <a:lnTo>
                    <a:pt x="251646" y="2722953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61" name="object 5"/>
          <p:cNvSpPr/>
          <p:nvPr/>
        </p:nvSpPr>
        <p:spPr>
          <a:xfrm>
            <a:off x="0" y="8744040"/>
            <a:ext cx="1656360" cy="1542600"/>
          </a:xfrm>
          <a:custGeom>
            <a:avLst/>
            <a:gdLst/>
            <a:ahLst/>
            <a:cxnLst/>
            <a:rect l="l" t="t" r="r" b="b"/>
            <a:pathLst>
              <a:path w="1656714" h="1543050">
                <a:moveTo>
                  <a:pt x="1656714" y="1543017"/>
                </a:moveTo>
                <a:lnTo>
                  <a:pt x="0" y="1543017"/>
                </a:lnTo>
                <a:lnTo>
                  <a:pt x="0" y="0"/>
                </a:lnTo>
                <a:lnTo>
                  <a:pt x="84231" y="44726"/>
                </a:lnTo>
                <a:lnTo>
                  <a:pt x="174943" y="94533"/>
                </a:lnTo>
                <a:lnTo>
                  <a:pt x="219606" y="119706"/>
                </a:lnTo>
                <a:lnTo>
                  <a:pt x="263792" y="145055"/>
                </a:lnTo>
                <a:lnTo>
                  <a:pt x="307487" y="170578"/>
                </a:lnTo>
                <a:lnTo>
                  <a:pt x="350680" y="196272"/>
                </a:lnTo>
                <a:lnTo>
                  <a:pt x="393360" y="222133"/>
                </a:lnTo>
                <a:lnTo>
                  <a:pt x="435514" y="248159"/>
                </a:lnTo>
                <a:lnTo>
                  <a:pt x="477131" y="274348"/>
                </a:lnTo>
                <a:lnTo>
                  <a:pt x="518199" y="300696"/>
                </a:lnTo>
                <a:lnTo>
                  <a:pt x="558706" y="327200"/>
                </a:lnTo>
                <a:lnTo>
                  <a:pt x="598639" y="353858"/>
                </a:lnTo>
                <a:lnTo>
                  <a:pt x="637988" y="380667"/>
                </a:lnTo>
                <a:lnTo>
                  <a:pt x="676740" y="407624"/>
                </a:lnTo>
                <a:lnTo>
                  <a:pt x="714884" y="434726"/>
                </a:lnTo>
                <a:lnTo>
                  <a:pt x="752407" y="461971"/>
                </a:lnTo>
                <a:lnTo>
                  <a:pt x="789297" y="489355"/>
                </a:lnTo>
                <a:lnTo>
                  <a:pt x="825544" y="516876"/>
                </a:lnTo>
                <a:lnTo>
                  <a:pt x="861135" y="544531"/>
                </a:lnTo>
                <a:lnTo>
                  <a:pt x="896057" y="572317"/>
                </a:lnTo>
                <a:lnTo>
                  <a:pt x="930300" y="600232"/>
                </a:lnTo>
                <a:lnTo>
                  <a:pt x="963851" y="628272"/>
                </a:lnTo>
                <a:lnTo>
                  <a:pt x="996699" y="656434"/>
                </a:lnTo>
                <a:lnTo>
                  <a:pt x="1028831" y="684717"/>
                </a:lnTo>
                <a:lnTo>
                  <a:pt x="1060236" y="713116"/>
                </a:lnTo>
                <a:lnTo>
                  <a:pt x="1090902" y="741630"/>
                </a:lnTo>
                <a:lnTo>
                  <a:pt x="1120816" y="770255"/>
                </a:lnTo>
                <a:lnTo>
                  <a:pt x="1149968" y="798988"/>
                </a:lnTo>
                <a:lnTo>
                  <a:pt x="1178345" y="827828"/>
                </a:lnTo>
                <a:lnTo>
                  <a:pt x="1205936" y="856770"/>
                </a:lnTo>
                <a:lnTo>
                  <a:pt x="1232728" y="885812"/>
                </a:lnTo>
                <a:lnTo>
                  <a:pt x="1258709" y="914952"/>
                </a:lnTo>
                <a:lnTo>
                  <a:pt x="1283869" y="944186"/>
                </a:lnTo>
                <a:lnTo>
                  <a:pt x="1308194" y="973512"/>
                </a:lnTo>
                <a:lnTo>
                  <a:pt x="1354295" y="1032427"/>
                </a:lnTo>
                <a:lnTo>
                  <a:pt x="1396916" y="1091675"/>
                </a:lnTo>
                <a:lnTo>
                  <a:pt x="1435965" y="1151233"/>
                </a:lnTo>
                <a:lnTo>
                  <a:pt x="1484589" y="1233030"/>
                </a:lnTo>
                <a:lnTo>
                  <a:pt x="1514393" y="1284561"/>
                </a:lnTo>
                <a:lnTo>
                  <a:pt x="1543533" y="1335721"/>
                </a:lnTo>
                <a:lnTo>
                  <a:pt x="1572010" y="1386520"/>
                </a:lnTo>
                <a:lnTo>
                  <a:pt x="1599827" y="1436967"/>
                </a:lnTo>
                <a:lnTo>
                  <a:pt x="1626986" y="1487073"/>
                </a:lnTo>
                <a:lnTo>
                  <a:pt x="1653488" y="1536844"/>
                </a:lnTo>
                <a:lnTo>
                  <a:pt x="1656714" y="1543017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2" name="ZoneTexte 8"/>
          <p:cNvSpPr/>
          <p:nvPr/>
        </p:nvSpPr>
        <p:spPr>
          <a:xfrm rot="20227800">
            <a:off x="-417240" y="4472322"/>
            <a:ext cx="19198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5400" b="1" strike="noStrike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</a:rPr>
              <a:t>RESULTATS SONDAGE EN LIGNE AUPRES DE LA POPULATION</a:t>
            </a:r>
            <a:endParaRPr lang="fr-FR" sz="5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object 2"/>
          <p:cNvGrpSpPr/>
          <p:nvPr/>
        </p:nvGrpSpPr>
        <p:grpSpPr>
          <a:xfrm>
            <a:off x="15620760" y="0"/>
            <a:ext cx="2667240" cy="3179880"/>
            <a:chOff x="15620760" y="0"/>
            <a:chExt cx="2667240" cy="3179880"/>
          </a:xfrm>
        </p:grpSpPr>
        <p:sp>
          <p:nvSpPr>
            <p:cNvPr id="264" name="object 3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7"/>
                  </a:moveTo>
                  <a:lnTo>
                    <a:pt x="2602250" y="3178485"/>
                  </a:lnTo>
                  <a:lnTo>
                    <a:pt x="2555221" y="3176556"/>
                  </a:lnTo>
                  <a:lnTo>
                    <a:pt x="2508226" y="3173899"/>
                  </a:lnTo>
                  <a:lnTo>
                    <a:pt x="2461284" y="3170483"/>
                  </a:lnTo>
                  <a:lnTo>
                    <a:pt x="2414414" y="3166276"/>
                  </a:lnTo>
                  <a:lnTo>
                    <a:pt x="2367637" y="3161249"/>
                  </a:lnTo>
                  <a:lnTo>
                    <a:pt x="2320972" y="3155371"/>
                  </a:lnTo>
                  <a:lnTo>
                    <a:pt x="2274439" y="3148611"/>
                  </a:lnTo>
                  <a:lnTo>
                    <a:pt x="2228058" y="3140939"/>
                  </a:lnTo>
                  <a:lnTo>
                    <a:pt x="2181847" y="3132325"/>
                  </a:lnTo>
                  <a:lnTo>
                    <a:pt x="2135827" y="3122738"/>
                  </a:lnTo>
                  <a:lnTo>
                    <a:pt x="2090018" y="3112146"/>
                  </a:lnTo>
                  <a:lnTo>
                    <a:pt x="2044438" y="3100521"/>
                  </a:lnTo>
                  <a:lnTo>
                    <a:pt x="1999108" y="3087831"/>
                  </a:lnTo>
                  <a:lnTo>
                    <a:pt x="1954048" y="3074045"/>
                  </a:lnTo>
                  <a:lnTo>
                    <a:pt x="1909277" y="3059134"/>
                  </a:lnTo>
                  <a:lnTo>
                    <a:pt x="1864814" y="3043066"/>
                  </a:lnTo>
                  <a:lnTo>
                    <a:pt x="1820679" y="3025812"/>
                  </a:lnTo>
                  <a:lnTo>
                    <a:pt x="1776893" y="3007340"/>
                  </a:lnTo>
                  <a:lnTo>
                    <a:pt x="1733474" y="2987620"/>
                  </a:lnTo>
                  <a:lnTo>
                    <a:pt x="1690443" y="2966622"/>
                  </a:lnTo>
                  <a:lnTo>
                    <a:pt x="1647818" y="2944314"/>
                  </a:lnTo>
                  <a:lnTo>
                    <a:pt x="1605620" y="2920667"/>
                  </a:lnTo>
                  <a:lnTo>
                    <a:pt x="1563869" y="2895650"/>
                  </a:lnTo>
                  <a:lnTo>
                    <a:pt x="1522583" y="2869233"/>
                  </a:lnTo>
                  <a:lnTo>
                    <a:pt x="1481783" y="2841384"/>
                  </a:lnTo>
                  <a:lnTo>
                    <a:pt x="1441488" y="2812073"/>
                  </a:lnTo>
                  <a:lnTo>
                    <a:pt x="1401719" y="2781271"/>
                  </a:lnTo>
                  <a:lnTo>
                    <a:pt x="1362493" y="2748945"/>
                  </a:lnTo>
                  <a:lnTo>
                    <a:pt x="1323832" y="2715066"/>
                  </a:lnTo>
                  <a:lnTo>
                    <a:pt x="1285755" y="2679604"/>
                  </a:lnTo>
                  <a:lnTo>
                    <a:pt x="1248281" y="2642527"/>
                  </a:lnTo>
                  <a:lnTo>
                    <a:pt x="1211431" y="2603805"/>
                  </a:lnTo>
                  <a:lnTo>
                    <a:pt x="1175223" y="2563408"/>
                  </a:lnTo>
                  <a:lnTo>
                    <a:pt x="1139678" y="2521305"/>
                  </a:lnTo>
                  <a:lnTo>
                    <a:pt x="1079109" y="2447986"/>
                  </a:lnTo>
                  <a:lnTo>
                    <a:pt x="1020607" y="2378317"/>
                  </a:lnTo>
                  <a:lnTo>
                    <a:pt x="964146" y="2312156"/>
                  </a:lnTo>
                  <a:lnTo>
                    <a:pt x="909701" y="2249361"/>
                  </a:lnTo>
                  <a:lnTo>
                    <a:pt x="857243" y="2189789"/>
                  </a:lnTo>
                  <a:lnTo>
                    <a:pt x="806748" y="2133298"/>
                  </a:lnTo>
                  <a:lnTo>
                    <a:pt x="758189" y="2079747"/>
                  </a:lnTo>
                  <a:lnTo>
                    <a:pt x="711538" y="2028993"/>
                  </a:lnTo>
                  <a:lnTo>
                    <a:pt x="666770" y="1980894"/>
                  </a:lnTo>
                  <a:lnTo>
                    <a:pt x="623858" y="1935308"/>
                  </a:lnTo>
                  <a:lnTo>
                    <a:pt x="582775" y="1892094"/>
                  </a:lnTo>
                  <a:lnTo>
                    <a:pt x="373217" y="1674642"/>
                  </a:lnTo>
                  <a:lnTo>
                    <a:pt x="344200" y="1644046"/>
                  </a:lnTo>
                  <a:lnTo>
                    <a:pt x="316801" y="1614686"/>
                  </a:lnTo>
                  <a:lnTo>
                    <a:pt x="290992" y="1586417"/>
                  </a:lnTo>
                  <a:lnTo>
                    <a:pt x="244043" y="1532588"/>
                  </a:lnTo>
                  <a:lnTo>
                    <a:pt x="203141" y="1481424"/>
                  </a:lnTo>
                  <a:lnTo>
                    <a:pt x="168075" y="1431788"/>
                  </a:lnTo>
                  <a:lnTo>
                    <a:pt x="138631" y="1382543"/>
                  </a:lnTo>
                  <a:lnTo>
                    <a:pt x="114599" y="1332553"/>
                  </a:lnTo>
                  <a:lnTo>
                    <a:pt x="95766" y="1280681"/>
                  </a:lnTo>
                  <a:lnTo>
                    <a:pt x="81921" y="1225790"/>
                  </a:lnTo>
                  <a:lnTo>
                    <a:pt x="72851" y="1166744"/>
                  </a:lnTo>
                  <a:lnTo>
                    <a:pt x="70229" y="1143676"/>
                  </a:lnTo>
                  <a:lnTo>
                    <a:pt x="67254" y="1118790"/>
                  </a:lnTo>
                  <a:lnTo>
                    <a:pt x="63968" y="1092139"/>
                  </a:lnTo>
                  <a:lnTo>
                    <a:pt x="52684" y="1002129"/>
                  </a:lnTo>
                  <a:lnTo>
                    <a:pt x="48592" y="968950"/>
                  </a:lnTo>
                  <a:lnTo>
                    <a:pt x="40172" y="898148"/>
                  </a:lnTo>
                  <a:lnTo>
                    <a:pt x="31728" y="821774"/>
                  </a:lnTo>
                  <a:lnTo>
                    <a:pt x="27605" y="781630"/>
                  </a:lnTo>
                  <a:lnTo>
                    <a:pt x="23606" y="740253"/>
                  </a:lnTo>
                  <a:lnTo>
                    <a:pt x="19775" y="697695"/>
                  </a:lnTo>
                  <a:lnTo>
                    <a:pt x="16154" y="654010"/>
                  </a:lnTo>
                  <a:lnTo>
                    <a:pt x="12789" y="609252"/>
                  </a:lnTo>
                  <a:lnTo>
                    <a:pt x="9721" y="563472"/>
                  </a:lnTo>
                  <a:lnTo>
                    <a:pt x="6994" y="516724"/>
                  </a:lnTo>
                  <a:lnTo>
                    <a:pt x="4652" y="469062"/>
                  </a:lnTo>
                  <a:lnTo>
                    <a:pt x="2738" y="420538"/>
                  </a:lnTo>
                  <a:lnTo>
                    <a:pt x="1296" y="371205"/>
                  </a:lnTo>
                  <a:lnTo>
                    <a:pt x="368" y="321118"/>
                  </a:lnTo>
                  <a:lnTo>
                    <a:pt x="0" y="270328"/>
                  </a:lnTo>
                  <a:lnTo>
                    <a:pt x="232" y="218889"/>
                  </a:lnTo>
                  <a:lnTo>
                    <a:pt x="1111" y="166854"/>
                  </a:lnTo>
                  <a:lnTo>
                    <a:pt x="2678" y="114277"/>
                  </a:lnTo>
                  <a:lnTo>
                    <a:pt x="4977" y="61210"/>
                  </a:lnTo>
                  <a:lnTo>
                    <a:pt x="8051" y="7707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7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65" name="object 4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4"/>
                  </a:moveTo>
                  <a:lnTo>
                    <a:pt x="118196" y="2699072"/>
                  </a:lnTo>
                  <a:lnTo>
                    <a:pt x="37192" y="2670257"/>
                  </a:lnTo>
                  <a:lnTo>
                    <a:pt x="6568" y="2571467"/>
                  </a:lnTo>
                  <a:lnTo>
                    <a:pt x="1094" y="2331922"/>
                  </a:lnTo>
                  <a:lnTo>
                    <a:pt x="0" y="1959788"/>
                  </a:lnTo>
                  <a:lnTo>
                    <a:pt x="9852" y="1477240"/>
                  </a:lnTo>
                  <a:lnTo>
                    <a:pt x="52745" y="880445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5"/>
                  </a:lnTo>
                  <a:lnTo>
                    <a:pt x="1148248" y="2474339"/>
                  </a:lnTo>
                  <a:lnTo>
                    <a:pt x="1111958" y="2498632"/>
                  </a:lnTo>
                  <a:lnTo>
                    <a:pt x="1072799" y="2522246"/>
                  </a:lnTo>
                  <a:lnTo>
                    <a:pt x="1031064" y="2545080"/>
                  </a:lnTo>
                  <a:lnTo>
                    <a:pt x="987045" y="2567035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2"/>
                  </a:lnTo>
                  <a:lnTo>
                    <a:pt x="742955" y="2660137"/>
                  </a:lnTo>
                  <a:lnTo>
                    <a:pt x="691388" y="2674725"/>
                  </a:lnTo>
                  <a:lnTo>
                    <a:pt x="639588" y="2687737"/>
                  </a:lnTo>
                  <a:lnTo>
                    <a:pt x="587849" y="2699072"/>
                  </a:lnTo>
                  <a:lnTo>
                    <a:pt x="536462" y="2708632"/>
                  </a:lnTo>
                  <a:lnTo>
                    <a:pt x="485722" y="2716316"/>
                  </a:lnTo>
                  <a:lnTo>
                    <a:pt x="435920" y="2722024"/>
                  </a:lnTo>
                  <a:lnTo>
                    <a:pt x="251646" y="2722954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66" name="object 6"/>
          <p:cNvSpPr/>
          <p:nvPr/>
        </p:nvSpPr>
        <p:spPr>
          <a:xfrm>
            <a:off x="0" y="8744040"/>
            <a:ext cx="1656360" cy="1542600"/>
          </a:xfrm>
          <a:custGeom>
            <a:avLst/>
            <a:gdLst/>
            <a:ahLst/>
            <a:cxnLst/>
            <a:rect l="l" t="t" r="r" b="b"/>
            <a:pathLst>
              <a:path w="1656714" h="1543050">
                <a:moveTo>
                  <a:pt x="1656714" y="1543016"/>
                </a:moveTo>
                <a:lnTo>
                  <a:pt x="0" y="1543016"/>
                </a:lnTo>
                <a:lnTo>
                  <a:pt x="0" y="0"/>
                </a:lnTo>
                <a:lnTo>
                  <a:pt x="84231" y="44726"/>
                </a:lnTo>
                <a:lnTo>
                  <a:pt x="174943" y="94533"/>
                </a:lnTo>
                <a:lnTo>
                  <a:pt x="219606" y="119706"/>
                </a:lnTo>
                <a:lnTo>
                  <a:pt x="263792" y="145055"/>
                </a:lnTo>
                <a:lnTo>
                  <a:pt x="307487" y="170578"/>
                </a:lnTo>
                <a:lnTo>
                  <a:pt x="350680" y="196272"/>
                </a:lnTo>
                <a:lnTo>
                  <a:pt x="393360" y="222133"/>
                </a:lnTo>
                <a:lnTo>
                  <a:pt x="435514" y="248159"/>
                </a:lnTo>
                <a:lnTo>
                  <a:pt x="477131" y="274348"/>
                </a:lnTo>
                <a:lnTo>
                  <a:pt x="518199" y="300696"/>
                </a:lnTo>
                <a:lnTo>
                  <a:pt x="558706" y="327200"/>
                </a:lnTo>
                <a:lnTo>
                  <a:pt x="598639" y="353858"/>
                </a:lnTo>
                <a:lnTo>
                  <a:pt x="637988" y="380667"/>
                </a:lnTo>
                <a:lnTo>
                  <a:pt x="676740" y="407624"/>
                </a:lnTo>
                <a:lnTo>
                  <a:pt x="714884" y="434726"/>
                </a:lnTo>
                <a:lnTo>
                  <a:pt x="752407" y="461971"/>
                </a:lnTo>
                <a:lnTo>
                  <a:pt x="789297" y="489355"/>
                </a:lnTo>
                <a:lnTo>
                  <a:pt x="825544" y="516876"/>
                </a:lnTo>
                <a:lnTo>
                  <a:pt x="861135" y="544531"/>
                </a:lnTo>
                <a:lnTo>
                  <a:pt x="896057" y="572317"/>
                </a:lnTo>
                <a:lnTo>
                  <a:pt x="930300" y="600232"/>
                </a:lnTo>
                <a:lnTo>
                  <a:pt x="963851" y="628272"/>
                </a:lnTo>
                <a:lnTo>
                  <a:pt x="996699" y="656434"/>
                </a:lnTo>
                <a:lnTo>
                  <a:pt x="1028831" y="684717"/>
                </a:lnTo>
                <a:lnTo>
                  <a:pt x="1060236" y="713116"/>
                </a:lnTo>
                <a:lnTo>
                  <a:pt x="1090902" y="741630"/>
                </a:lnTo>
                <a:lnTo>
                  <a:pt x="1120816" y="770255"/>
                </a:lnTo>
                <a:lnTo>
                  <a:pt x="1149968" y="798988"/>
                </a:lnTo>
                <a:lnTo>
                  <a:pt x="1178345" y="827828"/>
                </a:lnTo>
                <a:lnTo>
                  <a:pt x="1205936" y="856770"/>
                </a:lnTo>
                <a:lnTo>
                  <a:pt x="1232728" y="885812"/>
                </a:lnTo>
                <a:lnTo>
                  <a:pt x="1258709" y="914952"/>
                </a:lnTo>
                <a:lnTo>
                  <a:pt x="1283869" y="944186"/>
                </a:lnTo>
                <a:lnTo>
                  <a:pt x="1308194" y="973512"/>
                </a:lnTo>
                <a:lnTo>
                  <a:pt x="1354295" y="1032427"/>
                </a:lnTo>
                <a:lnTo>
                  <a:pt x="1396916" y="1091675"/>
                </a:lnTo>
                <a:lnTo>
                  <a:pt x="1435965" y="1151233"/>
                </a:lnTo>
                <a:lnTo>
                  <a:pt x="1484589" y="1233030"/>
                </a:lnTo>
                <a:lnTo>
                  <a:pt x="1514393" y="1284561"/>
                </a:lnTo>
                <a:lnTo>
                  <a:pt x="1543533" y="1335721"/>
                </a:lnTo>
                <a:lnTo>
                  <a:pt x="1572010" y="1386520"/>
                </a:lnTo>
                <a:lnTo>
                  <a:pt x="1599827" y="1436967"/>
                </a:lnTo>
                <a:lnTo>
                  <a:pt x="1626986" y="1487073"/>
                </a:lnTo>
                <a:lnTo>
                  <a:pt x="1653488" y="1536844"/>
                </a:lnTo>
                <a:lnTo>
                  <a:pt x="1656714" y="1543016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267" name="object 7"/>
          <p:cNvPicPr/>
          <p:nvPr/>
        </p:nvPicPr>
        <p:blipFill>
          <a:blip r:embed="rId2"/>
          <a:stretch/>
        </p:blipFill>
        <p:spPr>
          <a:xfrm>
            <a:off x="1706760" y="77400"/>
            <a:ext cx="13068000" cy="1904760"/>
          </a:xfrm>
          <a:prstGeom prst="rect">
            <a:avLst/>
          </a:prstGeom>
          <a:ln w="0">
            <a:noFill/>
          </a:ln>
        </p:spPr>
      </p:pic>
      <p:sp>
        <p:nvSpPr>
          <p:cNvPr id="268" name="ZoneTexte 7"/>
          <p:cNvSpPr/>
          <p:nvPr/>
        </p:nvSpPr>
        <p:spPr>
          <a:xfrm rot="20227800">
            <a:off x="-417240" y="4472322"/>
            <a:ext cx="19198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5400" b="1" strike="noStrike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</a:rPr>
              <a:t>RESULTATS SONDAGE EN LIGNE AUPRES DE LA POPULATION</a:t>
            </a:r>
            <a:endParaRPr lang="fr-FR" sz="5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object 2"/>
          <p:cNvGrpSpPr/>
          <p:nvPr/>
        </p:nvGrpSpPr>
        <p:grpSpPr>
          <a:xfrm>
            <a:off x="15620760" y="0"/>
            <a:ext cx="2667240" cy="3179880"/>
            <a:chOff x="15620760" y="0"/>
            <a:chExt cx="2667240" cy="3179880"/>
          </a:xfrm>
        </p:grpSpPr>
        <p:sp>
          <p:nvSpPr>
            <p:cNvPr id="270" name="object 3"/>
            <p:cNvSpPr/>
            <p:nvPr/>
          </p:nvSpPr>
          <p:spPr>
            <a:xfrm>
              <a:off x="15620760" y="0"/>
              <a:ext cx="2667240" cy="3179880"/>
            </a:xfrm>
            <a:custGeom>
              <a:avLst/>
              <a:gdLst/>
              <a:ahLst/>
              <a:cxnLst/>
              <a:rect l="l" t="t" r="r" b="b"/>
              <a:pathLst>
                <a:path w="2667634" h="3180080">
                  <a:moveTo>
                    <a:pt x="2667098" y="3179927"/>
                  </a:moveTo>
                  <a:lnTo>
                    <a:pt x="2602250" y="3178484"/>
                  </a:lnTo>
                  <a:lnTo>
                    <a:pt x="2555221" y="3176556"/>
                  </a:lnTo>
                  <a:lnTo>
                    <a:pt x="2508226" y="3173898"/>
                  </a:lnTo>
                  <a:lnTo>
                    <a:pt x="2461284" y="3170482"/>
                  </a:lnTo>
                  <a:lnTo>
                    <a:pt x="2414414" y="3166275"/>
                  </a:lnTo>
                  <a:lnTo>
                    <a:pt x="2367637" y="3161248"/>
                  </a:lnTo>
                  <a:lnTo>
                    <a:pt x="2320972" y="3155370"/>
                  </a:lnTo>
                  <a:lnTo>
                    <a:pt x="2274439" y="3148610"/>
                  </a:lnTo>
                  <a:lnTo>
                    <a:pt x="2228058" y="3140939"/>
                  </a:lnTo>
                  <a:lnTo>
                    <a:pt x="2181847" y="3132324"/>
                  </a:lnTo>
                  <a:lnTo>
                    <a:pt x="2135827" y="3122737"/>
                  </a:lnTo>
                  <a:lnTo>
                    <a:pt x="2090018" y="3112146"/>
                  </a:lnTo>
                  <a:lnTo>
                    <a:pt x="2044438" y="3100520"/>
                  </a:lnTo>
                  <a:lnTo>
                    <a:pt x="1999108" y="3087830"/>
                  </a:lnTo>
                  <a:lnTo>
                    <a:pt x="1954048" y="3074045"/>
                  </a:lnTo>
                  <a:lnTo>
                    <a:pt x="1909277" y="3059133"/>
                  </a:lnTo>
                  <a:lnTo>
                    <a:pt x="1864814" y="3043066"/>
                  </a:lnTo>
                  <a:lnTo>
                    <a:pt x="1820679" y="3025811"/>
                  </a:lnTo>
                  <a:lnTo>
                    <a:pt x="1776893" y="3007339"/>
                  </a:lnTo>
                  <a:lnTo>
                    <a:pt x="1733474" y="2987619"/>
                  </a:lnTo>
                  <a:lnTo>
                    <a:pt x="1690443" y="2966621"/>
                  </a:lnTo>
                  <a:lnTo>
                    <a:pt x="1647818" y="2944313"/>
                  </a:lnTo>
                  <a:lnTo>
                    <a:pt x="1605620" y="2920666"/>
                  </a:lnTo>
                  <a:lnTo>
                    <a:pt x="1563869" y="2895649"/>
                  </a:lnTo>
                  <a:lnTo>
                    <a:pt x="1522583" y="2869232"/>
                  </a:lnTo>
                  <a:lnTo>
                    <a:pt x="1481783" y="2841383"/>
                  </a:lnTo>
                  <a:lnTo>
                    <a:pt x="1441488" y="2812072"/>
                  </a:lnTo>
                  <a:lnTo>
                    <a:pt x="1401719" y="2781270"/>
                  </a:lnTo>
                  <a:lnTo>
                    <a:pt x="1362493" y="2748944"/>
                  </a:lnTo>
                  <a:lnTo>
                    <a:pt x="1323832" y="2715066"/>
                  </a:lnTo>
                  <a:lnTo>
                    <a:pt x="1285755" y="2679603"/>
                  </a:lnTo>
                  <a:lnTo>
                    <a:pt x="1248281" y="2642526"/>
                  </a:lnTo>
                  <a:lnTo>
                    <a:pt x="1211431" y="2603805"/>
                  </a:lnTo>
                  <a:lnTo>
                    <a:pt x="1175223" y="2563407"/>
                  </a:lnTo>
                  <a:lnTo>
                    <a:pt x="1139678" y="2521304"/>
                  </a:lnTo>
                  <a:lnTo>
                    <a:pt x="1079109" y="2447986"/>
                  </a:lnTo>
                  <a:lnTo>
                    <a:pt x="1020607" y="2378317"/>
                  </a:lnTo>
                  <a:lnTo>
                    <a:pt x="964146" y="2312156"/>
                  </a:lnTo>
                  <a:lnTo>
                    <a:pt x="909701" y="2249360"/>
                  </a:lnTo>
                  <a:lnTo>
                    <a:pt x="857243" y="2189788"/>
                  </a:lnTo>
                  <a:lnTo>
                    <a:pt x="806748" y="2133297"/>
                  </a:lnTo>
                  <a:lnTo>
                    <a:pt x="758189" y="2079746"/>
                  </a:lnTo>
                  <a:lnTo>
                    <a:pt x="711538" y="2028992"/>
                  </a:lnTo>
                  <a:lnTo>
                    <a:pt x="666770" y="1980893"/>
                  </a:lnTo>
                  <a:lnTo>
                    <a:pt x="623858" y="1935307"/>
                  </a:lnTo>
                  <a:lnTo>
                    <a:pt x="582775" y="1892093"/>
                  </a:lnTo>
                  <a:lnTo>
                    <a:pt x="373217" y="1674641"/>
                  </a:lnTo>
                  <a:lnTo>
                    <a:pt x="344200" y="1644046"/>
                  </a:lnTo>
                  <a:lnTo>
                    <a:pt x="316801" y="1614685"/>
                  </a:lnTo>
                  <a:lnTo>
                    <a:pt x="290992" y="1586416"/>
                  </a:lnTo>
                  <a:lnTo>
                    <a:pt x="244043" y="1532588"/>
                  </a:lnTo>
                  <a:lnTo>
                    <a:pt x="203141" y="1481424"/>
                  </a:lnTo>
                  <a:lnTo>
                    <a:pt x="168075" y="1431788"/>
                  </a:lnTo>
                  <a:lnTo>
                    <a:pt x="138631" y="1382543"/>
                  </a:lnTo>
                  <a:lnTo>
                    <a:pt x="114599" y="1332552"/>
                  </a:lnTo>
                  <a:lnTo>
                    <a:pt x="95766" y="1280680"/>
                  </a:lnTo>
                  <a:lnTo>
                    <a:pt x="81921" y="1225789"/>
                  </a:lnTo>
                  <a:lnTo>
                    <a:pt x="72851" y="1166743"/>
                  </a:lnTo>
                  <a:lnTo>
                    <a:pt x="70229" y="1143675"/>
                  </a:lnTo>
                  <a:lnTo>
                    <a:pt x="67254" y="1118789"/>
                  </a:lnTo>
                  <a:lnTo>
                    <a:pt x="63968" y="1092139"/>
                  </a:lnTo>
                  <a:lnTo>
                    <a:pt x="52684" y="1002128"/>
                  </a:lnTo>
                  <a:lnTo>
                    <a:pt x="48592" y="968949"/>
                  </a:lnTo>
                  <a:lnTo>
                    <a:pt x="40172" y="898147"/>
                  </a:lnTo>
                  <a:lnTo>
                    <a:pt x="31728" y="821773"/>
                  </a:lnTo>
                  <a:lnTo>
                    <a:pt x="27605" y="781629"/>
                  </a:lnTo>
                  <a:lnTo>
                    <a:pt x="23606" y="740252"/>
                  </a:lnTo>
                  <a:lnTo>
                    <a:pt x="19775" y="697695"/>
                  </a:lnTo>
                  <a:lnTo>
                    <a:pt x="16154" y="654010"/>
                  </a:lnTo>
                  <a:lnTo>
                    <a:pt x="12789" y="609251"/>
                  </a:lnTo>
                  <a:lnTo>
                    <a:pt x="9721" y="563471"/>
                  </a:lnTo>
                  <a:lnTo>
                    <a:pt x="6994" y="516723"/>
                  </a:lnTo>
                  <a:lnTo>
                    <a:pt x="4652" y="469061"/>
                  </a:lnTo>
                  <a:lnTo>
                    <a:pt x="2738" y="420537"/>
                  </a:lnTo>
                  <a:lnTo>
                    <a:pt x="1296" y="371205"/>
                  </a:lnTo>
                  <a:lnTo>
                    <a:pt x="368" y="321117"/>
                  </a:lnTo>
                  <a:lnTo>
                    <a:pt x="0" y="270327"/>
                  </a:lnTo>
                  <a:lnTo>
                    <a:pt x="232" y="218888"/>
                  </a:lnTo>
                  <a:lnTo>
                    <a:pt x="1111" y="166854"/>
                  </a:lnTo>
                  <a:lnTo>
                    <a:pt x="2678" y="114276"/>
                  </a:lnTo>
                  <a:lnTo>
                    <a:pt x="4977" y="61209"/>
                  </a:lnTo>
                  <a:lnTo>
                    <a:pt x="8051" y="7706"/>
                  </a:lnTo>
                  <a:lnTo>
                    <a:pt x="8608" y="0"/>
                  </a:lnTo>
                  <a:lnTo>
                    <a:pt x="2667098" y="0"/>
                  </a:lnTo>
                  <a:lnTo>
                    <a:pt x="2667098" y="3179927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71" name="object 4"/>
            <p:cNvSpPr/>
            <p:nvPr/>
          </p:nvSpPr>
          <p:spPr>
            <a:xfrm>
              <a:off x="17125200" y="0"/>
              <a:ext cx="1162440" cy="2723040"/>
            </a:xfrm>
            <a:custGeom>
              <a:avLst/>
              <a:gdLst/>
              <a:ahLst/>
              <a:cxnLst/>
              <a:rect l="l" t="t" r="r" b="b"/>
              <a:pathLst>
                <a:path w="1162684" h="2723515">
                  <a:moveTo>
                    <a:pt x="251646" y="2722954"/>
                  </a:moveTo>
                  <a:lnTo>
                    <a:pt x="118196" y="2699072"/>
                  </a:lnTo>
                  <a:lnTo>
                    <a:pt x="37192" y="2670257"/>
                  </a:lnTo>
                  <a:lnTo>
                    <a:pt x="6568" y="2571467"/>
                  </a:lnTo>
                  <a:lnTo>
                    <a:pt x="1094" y="2331923"/>
                  </a:lnTo>
                  <a:lnTo>
                    <a:pt x="0" y="1959788"/>
                  </a:lnTo>
                  <a:lnTo>
                    <a:pt x="9852" y="1477240"/>
                  </a:lnTo>
                  <a:lnTo>
                    <a:pt x="52745" y="880446"/>
                  </a:lnTo>
                  <a:lnTo>
                    <a:pt x="124338" y="256966"/>
                  </a:lnTo>
                  <a:lnTo>
                    <a:pt x="159523" y="0"/>
                  </a:lnTo>
                  <a:lnTo>
                    <a:pt x="1162637" y="0"/>
                  </a:lnTo>
                  <a:lnTo>
                    <a:pt x="1162637" y="2463535"/>
                  </a:lnTo>
                  <a:lnTo>
                    <a:pt x="1148248" y="2474339"/>
                  </a:lnTo>
                  <a:lnTo>
                    <a:pt x="1111958" y="2498632"/>
                  </a:lnTo>
                  <a:lnTo>
                    <a:pt x="1072799" y="2522246"/>
                  </a:lnTo>
                  <a:lnTo>
                    <a:pt x="1031064" y="2545080"/>
                  </a:lnTo>
                  <a:lnTo>
                    <a:pt x="987045" y="2567035"/>
                  </a:lnTo>
                  <a:lnTo>
                    <a:pt x="941036" y="2588011"/>
                  </a:lnTo>
                  <a:lnTo>
                    <a:pt x="893330" y="2607909"/>
                  </a:lnTo>
                  <a:lnTo>
                    <a:pt x="844219" y="2626629"/>
                  </a:lnTo>
                  <a:lnTo>
                    <a:pt x="793996" y="2644072"/>
                  </a:lnTo>
                  <a:lnTo>
                    <a:pt x="742955" y="2660137"/>
                  </a:lnTo>
                  <a:lnTo>
                    <a:pt x="691388" y="2674725"/>
                  </a:lnTo>
                  <a:lnTo>
                    <a:pt x="639588" y="2687737"/>
                  </a:lnTo>
                  <a:lnTo>
                    <a:pt x="587849" y="2699072"/>
                  </a:lnTo>
                  <a:lnTo>
                    <a:pt x="536462" y="2708632"/>
                  </a:lnTo>
                  <a:lnTo>
                    <a:pt x="485722" y="2716316"/>
                  </a:lnTo>
                  <a:lnTo>
                    <a:pt x="435920" y="2722025"/>
                  </a:lnTo>
                  <a:lnTo>
                    <a:pt x="251646" y="2722954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72" name="object 5"/>
          <p:cNvSpPr/>
          <p:nvPr/>
        </p:nvSpPr>
        <p:spPr>
          <a:xfrm>
            <a:off x="0" y="8744040"/>
            <a:ext cx="1656360" cy="1542600"/>
          </a:xfrm>
          <a:custGeom>
            <a:avLst/>
            <a:gdLst/>
            <a:ahLst/>
            <a:cxnLst/>
            <a:rect l="l" t="t" r="r" b="b"/>
            <a:pathLst>
              <a:path w="1656714" h="1543050">
                <a:moveTo>
                  <a:pt x="1656715" y="1543018"/>
                </a:moveTo>
                <a:lnTo>
                  <a:pt x="0" y="1543018"/>
                </a:lnTo>
                <a:lnTo>
                  <a:pt x="0" y="0"/>
                </a:lnTo>
                <a:lnTo>
                  <a:pt x="84231" y="44726"/>
                </a:lnTo>
                <a:lnTo>
                  <a:pt x="174943" y="94533"/>
                </a:lnTo>
                <a:lnTo>
                  <a:pt x="219606" y="119706"/>
                </a:lnTo>
                <a:lnTo>
                  <a:pt x="263792" y="145055"/>
                </a:lnTo>
                <a:lnTo>
                  <a:pt x="307487" y="170578"/>
                </a:lnTo>
                <a:lnTo>
                  <a:pt x="350680" y="196272"/>
                </a:lnTo>
                <a:lnTo>
                  <a:pt x="393360" y="222133"/>
                </a:lnTo>
                <a:lnTo>
                  <a:pt x="435514" y="248159"/>
                </a:lnTo>
                <a:lnTo>
                  <a:pt x="477131" y="274348"/>
                </a:lnTo>
                <a:lnTo>
                  <a:pt x="518199" y="300696"/>
                </a:lnTo>
                <a:lnTo>
                  <a:pt x="558706" y="327200"/>
                </a:lnTo>
                <a:lnTo>
                  <a:pt x="598639" y="353858"/>
                </a:lnTo>
                <a:lnTo>
                  <a:pt x="637988" y="380667"/>
                </a:lnTo>
                <a:lnTo>
                  <a:pt x="676740" y="407624"/>
                </a:lnTo>
                <a:lnTo>
                  <a:pt x="714884" y="434726"/>
                </a:lnTo>
                <a:lnTo>
                  <a:pt x="752407" y="461971"/>
                </a:lnTo>
                <a:lnTo>
                  <a:pt x="789297" y="489355"/>
                </a:lnTo>
                <a:lnTo>
                  <a:pt x="825544" y="516876"/>
                </a:lnTo>
                <a:lnTo>
                  <a:pt x="861135" y="544531"/>
                </a:lnTo>
                <a:lnTo>
                  <a:pt x="896057" y="572317"/>
                </a:lnTo>
                <a:lnTo>
                  <a:pt x="930300" y="600232"/>
                </a:lnTo>
                <a:lnTo>
                  <a:pt x="963851" y="628272"/>
                </a:lnTo>
                <a:lnTo>
                  <a:pt x="996699" y="656434"/>
                </a:lnTo>
                <a:lnTo>
                  <a:pt x="1028831" y="684717"/>
                </a:lnTo>
                <a:lnTo>
                  <a:pt x="1060236" y="713116"/>
                </a:lnTo>
                <a:lnTo>
                  <a:pt x="1090902" y="741630"/>
                </a:lnTo>
                <a:lnTo>
                  <a:pt x="1120816" y="770255"/>
                </a:lnTo>
                <a:lnTo>
                  <a:pt x="1149968" y="798988"/>
                </a:lnTo>
                <a:lnTo>
                  <a:pt x="1178345" y="827828"/>
                </a:lnTo>
                <a:lnTo>
                  <a:pt x="1205936" y="856770"/>
                </a:lnTo>
                <a:lnTo>
                  <a:pt x="1232728" y="885812"/>
                </a:lnTo>
                <a:lnTo>
                  <a:pt x="1258709" y="914952"/>
                </a:lnTo>
                <a:lnTo>
                  <a:pt x="1283869" y="944186"/>
                </a:lnTo>
                <a:lnTo>
                  <a:pt x="1308194" y="973512"/>
                </a:lnTo>
                <a:lnTo>
                  <a:pt x="1354295" y="1032427"/>
                </a:lnTo>
                <a:lnTo>
                  <a:pt x="1396916" y="1091675"/>
                </a:lnTo>
                <a:lnTo>
                  <a:pt x="1435965" y="1151233"/>
                </a:lnTo>
                <a:lnTo>
                  <a:pt x="1484589" y="1233030"/>
                </a:lnTo>
                <a:lnTo>
                  <a:pt x="1514393" y="1284561"/>
                </a:lnTo>
                <a:lnTo>
                  <a:pt x="1543533" y="1335721"/>
                </a:lnTo>
                <a:lnTo>
                  <a:pt x="1572010" y="1386520"/>
                </a:lnTo>
                <a:lnTo>
                  <a:pt x="1599827" y="1436967"/>
                </a:lnTo>
                <a:lnTo>
                  <a:pt x="1626986" y="1487073"/>
                </a:lnTo>
                <a:lnTo>
                  <a:pt x="1653488" y="1536844"/>
                </a:lnTo>
                <a:lnTo>
                  <a:pt x="1656715" y="1543018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3" name="ZoneTexte 6"/>
          <p:cNvSpPr/>
          <p:nvPr/>
        </p:nvSpPr>
        <p:spPr>
          <a:xfrm rot="20227800">
            <a:off x="-417240" y="4472322"/>
            <a:ext cx="191980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5400" b="1" strike="noStrike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</a:rPr>
              <a:t>RESULTATS SONDAGE EN LIGNE AUPRES DE LA POPULATION</a:t>
            </a:r>
            <a:endParaRPr lang="fr-FR" sz="5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bject 2"/>
          <p:cNvSpPr/>
          <p:nvPr/>
        </p:nvSpPr>
        <p:spPr>
          <a:xfrm>
            <a:off x="9169200" y="3894840"/>
            <a:ext cx="8089560" cy="24976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480" rIns="0" bIns="0" anchor="t">
            <a:spAutoFit/>
          </a:bodyPr>
          <a:lstStyle/>
          <a:p>
            <a:pPr marL="12240" algn="ctr">
              <a:lnSpc>
                <a:spcPts val="9530"/>
              </a:lnSpc>
              <a:spcBef>
                <a:spcPts val="476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OÙ EN SOMMES-  NOUS ?</a:t>
            </a:r>
            <a:endParaRPr lang="fr-FR" sz="8000" b="0" strike="noStrike" dirty="0">
              <a:latin typeface="Arial"/>
            </a:endParaRPr>
          </a:p>
        </p:txBody>
      </p:sp>
      <p:pic>
        <p:nvPicPr>
          <p:cNvPr id="275" name="object 3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7" name="object 3"/>
          <p:cNvSpPr/>
          <p:nvPr/>
        </p:nvSpPr>
        <p:spPr>
          <a:xfrm>
            <a:off x="12513600" y="0"/>
            <a:ext cx="5774400" cy="4298040"/>
          </a:xfrm>
          <a:custGeom>
            <a:avLst/>
            <a:gdLst/>
            <a:ahLst/>
            <a:cxnLst/>
            <a:rect l="l" t="t" r="r" b="b"/>
            <a:pathLst>
              <a:path w="5774690" h="4298315">
                <a:moveTo>
                  <a:pt x="5774482" y="4297931"/>
                </a:moveTo>
                <a:lnTo>
                  <a:pt x="5736910" y="4284943"/>
                </a:lnTo>
                <a:lnTo>
                  <a:pt x="5315976" y="4122369"/>
                </a:lnTo>
                <a:lnTo>
                  <a:pt x="4642541" y="3841493"/>
                </a:lnTo>
                <a:lnTo>
                  <a:pt x="4586368" y="3816690"/>
                </a:lnTo>
                <a:lnTo>
                  <a:pt x="4526730" y="3789041"/>
                </a:lnTo>
                <a:lnTo>
                  <a:pt x="4463768" y="3758629"/>
                </a:lnTo>
                <a:lnTo>
                  <a:pt x="4397628" y="3725540"/>
                </a:lnTo>
                <a:lnTo>
                  <a:pt x="4363410" y="3708018"/>
                </a:lnTo>
                <a:lnTo>
                  <a:pt x="4328452" y="3689858"/>
                </a:lnTo>
                <a:lnTo>
                  <a:pt x="4292771" y="3671072"/>
                </a:lnTo>
                <a:lnTo>
                  <a:pt x="4256385" y="3651669"/>
                </a:lnTo>
                <a:lnTo>
                  <a:pt x="4219312" y="3631660"/>
                </a:lnTo>
                <a:lnTo>
                  <a:pt x="4181570" y="3611056"/>
                </a:lnTo>
                <a:lnTo>
                  <a:pt x="4143177" y="3589868"/>
                </a:lnTo>
                <a:lnTo>
                  <a:pt x="4104152" y="3568105"/>
                </a:lnTo>
                <a:lnTo>
                  <a:pt x="4064511" y="3545779"/>
                </a:lnTo>
                <a:lnTo>
                  <a:pt x="4024273" y="3522900"/>
                </a:lnTo>
                <a:lnTo>
                  <a:pt x="3983456" y="3499479"/>
                </a:lnTo>
                <a:lnTo>
                  <a:pt x="3942078" y="3475526"/>
                </a:lnTo>
                <a:lnTo>
                  <a:pt x="3900157" y="3451051"/>
                </a:lnTo>
                <a:lnTo>
                  <a:pt x="3857711" y="3426067"/>
                </a:lnTo>
                <a:lnTo>
                  <a:pt x="3814758" y="3400582"/>
                </a:lnTo>
                <a:lnTo>
                  <a:pt x="3771315" y="3374608"/>
                </a:lnTo>
                <a:lnTo>
                  <a:pt x="3727401" y="3348156"/>
                </a:lnTo>
                <a:lnTo>
                  <a:pt x="3683034" y="3321235"/>
                </a:lnTo>
                <a:lnTo>
                  <a:pt x="3638232" y="3293856"/>
                </a:lnTo>
                <a:lnTo>
                  <a:pt x="3593012" y="3266031"/>
                </a:lnTo>
                <a:lnTo>
                  <a:pt x="3547393" y="3237769"/>
                </a:lnTo>
                <a:lnTo>
                  <a:pt x="3501393" y="3209081"/>
                </a:lnTo>
                <a:lnTo>
                  <a:pt x="3455029" y="3179978"/>
                </a:lnTo>
                <a:lnTo>
                  <a:pt x="3408320" y="3150471"/>
                </a:lnTo>
                <a:lnTo>
                  <a:pt x="3361283" y="3120569"/>
                </a:lnTo>
                <a:lnTo>
                  <a:pt x="3313937" y="3090284"/>
                </a:lnTo>
                <a:lnTo>
                  <a:pt x="3266299" y="3059626"/>
                </a:lnTo>
                <a:lnTo>
                  <a:pt x="3218388" y="3028605"/>
                </a:lnTo>
                <a:lnTo>
                  <a:pt x="3170221" y="2997233"/>
                </a:lnTo>
                <a:lnTo>
                  <a:pt x="3121817" y="2965520"/>
                </a:lnTo>
                <a:lnTo>
                  <a:pt x="3073193" y="2933476"/>
                </a:lnTo>
                <a:lnTo>
                  <a:pt x="3024368" y="2901112"/>
                </a:lnTo>
                <a:lnTo>
                  <a:pt x="2975358" y="2868439"/>
                </a:lnTo>
                <a:lnTo>
                  <a:pt x="2926184" y="2835467"/>
                </a:lnTo>
                <a:lnTo>
                  <a:pt x="2876861" y="2802207"/>
                </a:lnTo>
                <a:lnTo>
                  <a:pt x="2827409" y="2768669"/>
                </a:lnTo>
                <a:lnTo>
                  <a:pt x="2777845" y="2734865"/>
                </a:lnTo>
                <a:lnTo>
                  <a:pt x="2728187" y="2700803"/>
                </a:lnTo>
                <a:lnTo>
                  <a:pt x="2678453" y="2666496"/>
                </a:lnTo>
                <a:lnTo>
                  <a:pt x="2628661" y="2631954"/>
                </a:lnTo>
                <a:lnTo>
                  <a:pt x="2578830" y="2597187"/>
                </a:lnTo>
                <a:lnTo>
                  <a:pt x="2528976" y="2562205"/>
                </a:lnTo>
                <a:lnTo>
                  <a:pt x="2479119" y="2527021"/>
                </a:lnTo>
                <a:lnTo>
                  <a:pt x="2429276" y="2491643"/>
                </a:lnTo>
                <a:lnTo>
                  <a:pt x="2379465" y="2456083"/>
                </a:lnTo>
                <a:lnTo>
                  <a:pt x="2329703" y="2420351"/>
                </a:lnTo>
                <a:lnTo>
                  <a:pt x="2280010" y="2384459"/>
                </a:lnTo>
                <a:lnTo>
                  <a:pt x="2230403" y="2348415"/>
                </a:lnTo>
                <a:lnTo>
                  <a:pt x="2180899" y="2312232"/>
                </a:lnTo>
                <a:lnTo>
                  <a:pt x="2131518" y="2275919"/>
                </a:lnTo>
                <a:lnTo>
                  <a:pt x="2082276" y="2239487"/>
                </a:lnTo>
                <a:lnTo>
                  <a:pt x="2033192" y="2202947"/>
                </a:lnTo>
                <a:lnTo>
                  <a:pt x="1984284" y="2166310"/>
                </a:lnTo>
                <a:lnTo>
                  <a:pt x="1935570" y="2129585"/>
                </a:lnTo>
                <a:lnTo>
                  <a:pt x="1887067" y="2092784"/>
                </a:lnTo>
                <a:lnTo>
                  <a:pt x="1838794" y="2055917"/>
                </a:lnTo>
                <a:lnTo>
                  <a:pt x="1790769" y="2018994"/>
                </a:lnTo>
                <a:lnTo>
                  <a:pt x="1743009" y="1982027"/>
                </a:lnTo>
                <a:lnTo>
                  <a:pt x="1695533" y="1945026"/>
                </a:lnTo>
                <a:lnTo>
                  <a:pt x="1648359" y="1908002"/>
                </a:lnTo>
                <a:lnTo>
                  <a:pt x="1601504" y="1870964"/>
                </a:lnTo>
                <a:lnTo>
                  <a:pt x="1554987" y="1833924"/>
                </a:lnTo>
                <a:lnTo>
                  <a:pt x="1508826" y="1796892"/>
                </a:lnTo>
                <a:lnTo>
                  <a:pt x="1463037" y="1759879"/>
                </a:lnTo>
                <a:lnTo>
                  <a:pt x="1417641" y="1722896"/>
                </a:lnTo>
                <a:lnTo>
                  <a:pt x="1372653" y="1685952"/>
                </a:lnTo>
                <a:lnTo>
                  <a:pt x="1328094" y="1649059"/>
                </a:lnTo>
                <a:lnTo>
                  <a:pt x="1283979" y="1612227"/>
                </a:lnTo>
                <a:lnTo>
                  <a:pt x="1240328" y="1575467"/>
                </a:lnTo>
                <a:lnTo>
                  <a:pt x="1197158" y="1538789"/>
                </a:lnTo>
                <a:lnTo>
                  <a:pt x="1154488" y="1502204"/>
                </a:lnTo>
                <a:lnTo>
                  <a:pt x="1112335" y="1465723"/>
                </a:lnTo>
                <a:lnTo>
                  <a:pt x="1070717" y="1429355"/>
                </a:lnTo>
                <a:lnTo>
                  <a:pt x="1029652" y="1393113"/>
                </a:lnTo>
                <a:lnTo>
                  <a:pt x="989159" y="1357005"/>
                </a:lnTo>
                <a:lnTo>
                  <a:pt x="949255" y="1321044"/>
                </a:lnTo>
                <a:lnTo>
                  <a:pt x="909957" y="1285239"/>
                </a:lnTo>
                <a:lnTo>
                  <a:pt x="871285" y="1249600"/>
                </a:lnTo>
                <a:lnTo>
                  <a:pt x="833257" y="1214140"/>
                </a:lnTo>
                <a:lnTo>
                  <a:pt x="795889" y="1178868"/>
                </a:lnTo>
                <a:lnTo>
                  <a:pt x="759200" y="1143794"/>
                </a:lnTo>
                <a:lnTo>
                  <a:pt x="723208" y="1108930"/>
                </a:lnTo>
                <a:lnTo>
                  <a:pt x="687931" y="1074286"/>
                </a:lnTo>
                <a:lnTo>
                  <a:pt x="653387" y="1039872"/>
                </a:lnTo>
                <a:lnTo>
                  <a:pt x="619594" y="1005699"/>
                </a:lnTo>
                <a:lnTo>
                  <a:pt x="586570" y="971779"/>
                </a:lnTo>
                <a:lnTo>
                  <a:pt x="554333" y="938120"/>
                </a:lnTo>
                <a:lnTo>
                  <a:pt x="522901" y="904734"/>
                </a:lnTo>
                <a:lnTo>
                  <a:pt x="492291" y="871632"/>
                </a:lnTo>
                <a:lnTo>
                  <a:pt x="462523" y="838824"/>
                </a:lnTo>
                <a:lnTo>
                  <a:pt x="433613" y="806320"/>
                </a:lnTo>
                <a:lnTo>
                  <a:pt x="405580" y="774132"/>
                </a:lnTo>
                <a:lnTo>
                  <a:pt x="378441" y="742270"/>
                </a:lnTo>
                <a:lnTo>
                  <a:pt x="352215" y="710744"/>
                </a:lnTo>
                <a:lnTo>
                  <a:pt x="326920" y="679565"/>
                </a:lnTo>
                <a:lnTo>
                  <a:pt x="302574" y="648743"/>
                </a:lnTo>
                <a:lnTo>
                  <a:pt x="279194" y="618290"/>
                </a:lnTo>
                <a:lnTo>
                  <a:pt x="235406" y="558530"/>
                </a:lnTo>
                <a:lnTo>
                  <a:pt x="195700" y="500370"/>
                </a:lnTo>
                <a:lnTo>
                  <a:pt x="160219" y="443894"/>
                </a:lnTo>
                <a:lnTo>
                  <a:pt x="129109" y="389188"/>
                </a:lnTo>
                <a:lnTo>
                  <a:pt x="102512" y="336335"/>
                </a:lnTo>
                <a:lnTo>
                  <a:pt x="80572" y="285420"/>
                </a:lnTo>
                <a:lnTo>
                  <a:pt x="63433" y="236529"/>
                </a:lnTo>
                <a:lnTo>
                  <a:pt x="0" y="0"/>
                </a:lnTo>
                <a:lnTo>
                  <a:pt x="5774482" y="0"/>
                </a:lnTo>
                <a:lnTo>
                  <a:pt x="5774482" y="4297931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78" name="object 4"/>
          <p:cNvGrpSpPr/>
          <p:nvPr/>
        </p:nvGrpSpPr>
        <p:grpSpPr>
          <a:xfrm>
            <a:off x="0" y="6233040"/>
            <a:ext cx="6165720" cy="4053960"/>
            <a:chOff x="0" y="6233040"/>
            <a:chExt cx="6165720" cy="4053960"/>
          </a:xfrm>
        </p:grpSpPr>
        <p:sp>
          <p:nvSpPr>
            <p:cNvPr id="279" name="object 5"/>
            <p:cNvSpPr/>
            <p:nvPr/>
          </p:nvSpPr>
          <p:spPr>
            <a:xfrm>
              <a:off x="0" y="6233040"/>
              <a:ext cx="5211000" cy="4053960"/>
            </a:xfrm>
            <a:custGeom>
              <a:avLst/>
              <a:gdLst/>
              <a:ahLst/>
              <a:cxnLst/>
              <a:rect l="l" t="t" r="r" b="b"/>
              <a:pathLst>
                <a:path w="5211445" h="4054475">
                  <a:moveTo>
                    <a:pt x="4994982" y="4054107"/>
                  </a:moveTo>
                  <a:lnTo>
                    <a:pt x="0" y="4054107"/>
                  </a:lnTo>
                  <a:lnTo>
                    <a:pt x="0" y="361393"/>
                  </a:lnTo>
                  <a:lnTo>
                    <a:pt x="43233" y="336929"/>
                  </a:lnTo>
                  <a:lnTo>
                    <a:pt x="81430" y="316333"/>
                  </a:lnTo>
                  <a:lnTo>
                    <a:pt x="121196" y="295679"/>
                  </a:lnTo>
                  <a:lnTo>
                    <a:pt x="162650" y="274851"/>
                  </a:lnTo>
                  <a:lnTo>
                    <a:pt x="205911" y="253734"/>
                  </a:lnTo>
                  <a:lnTo>
                    <a:pt x="251098" y="232211"/>
                  </a:lnTo>
                  <a:lnTo>
                    <a:pt x="347732" y="187491"/>
                  </a:lnTo>
                  <a:lnTo>
                    <a:pt x="569377" y="88119"/>
                  </a:lnTo>
                  <a:lnTo>
                    <a:pt x="622505" y="67113"/>
                  </a:lnTo>
                  <a:lnTo>
                    <a:pt x="680532" y="49070"/>
                  </a:lnTo>
                  <a:lnTo>
                    <a:pt x="743232" y="33935"/>
                  </a:lnTo>
                  <a:lnTo>
                    <a:pt x="810377" y="21654"/>
                  </a:lnTo>
                  <a:lnTo>
                    <a:pt x="881742" y="12174"/>
                  </a:lnTo>
                  <a:lnTo>
                    <a:pt x="957099" y="5441"/>
                  </a:lnTo>
                  <a:lnTo>
                    <a:pt x="996204" y="3088"/>
                  </a:lnTo>
                  <a:lnTo>
                    <a:pt x="1036222" y="1401"/>
                  </a:lnTo>
                  <a:lnTo>
                    <a:pt x="1077125" y="374"/>
                  </a:lnTo>
                  <a:lnTo>
                    <a:pt x="1118884" y="0"/>
                  </a:lnTo>
                  <a:lnTo>
                    <a:pt x="1161472" y="271"/>
                  </a:lnTo>
                  <a:lnTo>
                    <a:pt x="1204859" y="1183"/>
                  </a:lnTo>
                  <a:lnTo>
                    <a:pt x="1249018" y="2727"/>
                  </a:lnTo>
                  <a:lnTo>
                    <a:pt x="1293920" y="4897"/>
                  </a:lnTo>
                  <a:lnTo>
                    <a:pt x="1339537" y="7687"/>
                  </a:lnTo>
                  <a:lnTo>
                    <a:pt x="1385840" y="11089"/>
                  </a:lnTo>
                  <a:lnTo>
                    <a:pt x="1432802" y="15097"/>
                  </a:lnTo>
                  <a:lnTo>
                    <a:pt x="1480393" y="19704"/>
                  </a:lnTo>
                  <a:lnTo>
                    <a:pt x="1528586" y="24903"/>
                  </a:lnTo>
                  <a:lnTo>
                    <a:pt x="1577352" y="30688"/>
                  </a:lnTo>
                  <a:lnTo>
                    <a:pt x="1626663" y="37051"/>
                  </a:lnTo>
                  <a:lnTo>
                    <a:pt x="1726805" y="51488"/>
                  </a:lnTo>
                  <a:lnTo>
                    <a:pt x="1828787" y="68160"/>
                  </a:lnTo>
                  <a:lnTo>
                    <a:pt x="1932382" y="87012"/>
                  </a:lnTo>
                  <a:lnTo>
                    <a:pt x="2037363" y="107990"/>
                  </a:lnTo>
                  <a:lnTo>
                    <a:pt x="2143503" y="131041"/>
                  </a:lnTo>
                  <a:lnTo>
                    <a:pt x="2250576" y="156111"/>
                  </a:lnTo>
                  <a:lnTo>
                    <a:pt x="2358354" y="183146"/>
                  </a:lnTo>
                  <a:lnTo>
                    <a:pt x="2466613" y="212092"/>
                  </a:lnTo>
                  <a:lnTo>
                    <a:pt x="2575124" y="242895"/>
                  </a:lnTo>
                  <a:lnTo>
                    <a:pt x="2683660" y="275501"/>
                  </a:lnTo>
                  <a:lnTo>
                    <a:pt x="2791997" y="309856"/>
                  </a:lnTo>
                  <a:lnTo>
                    <a:pt x="2899906" y="345907"/>
                  </a:lnTo>
                  <a:lnTo>
                    <a:pt x="3007161" y="383599"/>
                  </a:lnTo>
                  <a:lnTo>
                    <a:pt x="3113536" y="422878"/>
                  </a:lnTo>
                  <a:lnTo>
                    <a:pt x="3218803" y="463691"/>
                  </a:lnTo>
                  <a:lnTo>
                    <a:pt x="3322737" y="505984"/>
                  </a:lnTo>
                  <a:lnTo>
                    <a:pt x="3374132" y="527668"/>
                  </a:lnTo>
                  <a:lnTo>
                    <a:pt x="3425110" y="549702"/>
                  </a:lnTo>
                  <a:lnTo>
                    <a:pt x="3475640" y="572079"/>
                  </a:lnTo>
                  <a:lnTo>
                    <a:pt x="3525696" y="594792"/>
                  </a:lnTo>
                  <a:lnTo>
                    <a:pt x="3575247" y="617834"/>
                  </a:lnTo>
                  <a:lnTo>
                    <a:pt x="3624267" y="641200"/>
                  </a:lnTo>
                  <a:lnTo>
                    <a:pt x="3672727" y="664881"/>
                  </a:lnTo>
                  <a:lnTo>
                    <a:pt x="3720599" y="688872"/>
                  </a:lnTo>
                  <a:lnTo>
                    <a:pt x="3767854" y="713165"/>
                  </a:lnTo>
                  <a:lnTo>
                    <a:pt x="3814463" y="737753"/>
                  </a:lnTo>
                  <a:lnTo>
                    <a:pt x="3860399" y="762631"/>
                  </a:lnTo>
                  <a:lnTo>
                    <a:pt x="3905634" y="787791"/>
                  </a:lnTo>
                  <a:lnTo>
                    <a:pt x="3950138" y="813227"/>
                  </a:lnTo>
                  <a:lnTo>
                    <a:pt x="3993884" y="838932"/>
                  </a:lnTo>
                  <a:lnTo>
                    <a:pt x="4036842" y="864898"/>
                  </a:lnTo>
                  <a:lnTo>
                    <a:pt x="4078986" y="891120"/>
                  </a:lnTo>
                  <a:lnTo>
                    <a:pt x="4120287" y="917591"/>
                  </a:lnTo>
                  <a:lnTo>
                    <a:pt x="4160715" y="944303"/>
                  </a:lnTo>
                  <a:lnTo>
                    <a:pt x="4200244" y="971250"/>
                  </a:lnTo>
                  <a:lnTo>
                    <a:pt x="4238844" y="998426"/>
                  </a:lnTo>
                  <a:lnTo>
                    <a:pt x="4276487" y="1025824"/>
                  </a:lnTo>
                  <a:lnTo>
                    <a:pt x="4313145" y="1053436"/>
                  </a:lnTo>
                  <a:lnTo>
                    <a:pt x="4348790" y="1081256"/>
                  </a:lnTo>
                  <a:lnTo>
                    <a:pt x="4383393" y="1109278"/>
                  </a:lnTo>
                  <a:lnTo>
                    <a:pt x="4416926" y="1137495"/>
                  </a:lnTo>
                  <a:lnTo>
                    <a:pt x="4449360" y="1165899"/>
                  </a:lnTo>
                  <a:lnTo>
                    <a:pt x="4480668" y="1194485"/>
                  </a:lnTo>
                  <a:lnTo>
                    <a:pt x="4510820" y="1223245"/>
                  </a:lnTo>
                  <a:lnTo>
                    <a:pt x="4539789" y="1252173"/>
                  </a:lnTo>
                  <a:lnTo>
                    <a:pt x="4567547" y="1281262"/>
                  </a:lnTo>
                  <a:lnTo>
                    <a:pt x="4594064" y="1310505"/>
                  </a:lnTo>
                  <a:lnTo>
                    <a:pt x="4619313" y="1339895"/>
                  </a:lnTo>
                  <a:lnTo>
                    <a:pt x="4665892" y="1399092"/>
                  </a:lnTo>
                  <a:lnTo>
                    <a:pt x="4707057" y="1458798"/>
                  </a:lnTo>
                  <a:lnTo>
                    <a:pt x="4756031" y="1541032"/>
                  </a:lnTo>
                  <a:lnTo>
                    <a:pt x="4785489" y="1592657"/>
                  </a:lnTo>
                  <a:lnTo>
                    <a:pt x="4813916" y="1643721"/>
                  </a:lnTo>
                  <a:lnTo>
                    <a:pt x="4841318" y="1694246"/>
                  </a:lnTo>
                  <a:lnTo>
                    <a:pt x="4867698" y="1744255"/>
                  </a:lnTo>
                  <a:lnTo>
                    <a:pt x="4893063" y="1793769"/>
                  </a:lnTo>
                  <a:lnTo>
                    <a:pt x="4917416" y="1842811"/>
                  </a:lnTo>
                  <a:lnTo>
                    <a:pt x="4940761" y="1891403"/>
                  </a:lnTo>
                  <a:lnTo>
                    <a:pt x="4963105" y="1939566"/>
                  </a:lnTo>
                  <a:lnTo>
                    <a:pt x="4984451" y="1987322"/>
                  </a:lnTo>
                  <a:lnTo>
                    <a:pt x="5004804" y="2034694"/>
                  </a:lnTo>
                  <a:lnTo>
                    <a:pt x="5024168" y="2081704"/>
                  </a:lnTo>
                  <a:lnTo>
                    <a:pt x="5042549" y="2128374"/>
                  </a:lnTo>
                  <a:lnTo>
                    <a:pt x="5059951" y="2174725"/>
                  </a:lnTo>
                  <a:lnTo>
                    <a:pt x="5076379" y="2220780"/>
                  </a:lnTo>
                  <a:lnTo>
                    <a:pt x="5091837" y="2266561"/>
                  </a:lnTo>
                  <a:lnTo>
                    <a:pt x="5106331" y="2312089"/>
                  </a:lnTo>
                  <a:lnTo>
                    <a:pt x="5119864" y="2357388"/>
                  </a:lnTo>
                  <a:lnTo>
                    <a:pt x="5132441" y="2402478"/>
                  </a:lnTo>
                  <a:lnTo>
                    <a:pt x="5144068" y="2447382"/>
                  </a:lnTo>
                  <a:lnTo>
                    <a:pt x="5154748" y="2492123"/>
                  </a:lnTo>
                  <a:lnTo>
                    <a:pt x="5164487" y="2536721"/>
                  </a:lnTo>
                  <a:lnTo>
                    <a:pt x="5173288" y="2581199"/>
                  </a:lnTo>
                  <a:lnTo>
                    <a:pt x="5181158" y="2625579"/>
                  </a:lnTo>
                  <a:lnTo>
                    <a:pt x="5188100" y="2669884"/>
                  </a:lnTo>
                  <a:lnTo>
                    <a:pt x="5194119" y="2714134"/>
                  </a:lnTo>
                  <a:lnTo>
                    <a:pt x="5199220" y="2758353"/>
                  </a:lnTo>
                  <a:lnTo>
                    <a:pt x="5203408" y="2802561"/>
                  </a:lnTo>
                  <a:lnTo>
                    <a:pt x="5206686" y="2846782"/>
                  </a:lnTo>
                  <a:lnTo>
                    <a:pt x="5209061" y="2891037"/>
                  </a:lnTo>
                  <a:lnTo>
                    <a:pt x="5210535" y="2935349"/>
                  </a:lnTo>
                  <a:lnTo>
                    <a:pt x="5211115" y="2979739"/>
                  </a:lnTo>
                  <a:lnTo>
                    <a:pt x="5210805" y="3024229"/>
                  </a:lnTo>
                  <a:lnTo>
                    <a:pt x="5209610" y="3068841"/>
                  </a:lnTo>
                  <a:lnTo>
                    <a:pt x="5207533" y="3113598"/>
                  </a:lnTo>
                  <a:lnTo>
                    <a:pt x="5204580" y="3158521"/>
                  </a:lnTo>
                  <a:lnTo>
                    <a:pt x="5200756" y="3203633"/>
                  </a:lnTo>
                  <a:lnTo>
                    <a:pt x="5196065" y="3248955"/>
                  </a:lnTo>
                  <a:lnTo>
                    <a:pt x="5190512" y="3294510"/>
                  </a:lnTo>
                  <a:lnTo>
                    <a:pt x="5184102" y="3340320"/>
                  </a:lnTo>
                  <a:lnTo>
                    <a:pt x="5176838" y="3386406"/>
                  </a:lnTo>
                  <a:lnTo>
                    <a:pt x="5168727" y="3432790"/>
                  </a:lnTo>
                  <a:lnTo>
                    <a:pt x="5159772" y="3479495"/>
                  </a:lnTo>
                  <a:lnTo>
                    <a:pt x="5149978" y="3526543"/>
                  </a:lnTo>
                  <a:lnTo>
                    <a:pt x="5139350" y="3573956"/>
                  </a:lnTo>
                  <a:lnTo>
                    <a:pt x="5127893" y="3621755"/>
                  </a:lnTo>
                  <a:lnTo>
                    <a:pt x="5115610" y="3669963"/>
                  </a:lnTo>
                  <a:lnTo>
                    <a:pt x="5102508" y="3718602"/>
                  </a:lnTo>
                  <a:lnTo>
                    <a:pt x="5088591" y="3767694"/>
                  </a:lnTo>
                  <a:lnTo>
                    <a:pt x="5073862" y="3817261"/>
                  </a:lnTo>
                  <a:lnTo>
                    <a:pt x="5058328" y="3867325"/>
                  </a:lnTo>
                  <a:lnTo>
                    <a:pt x="5041992" y="3917907"/>
                  </a:lnTo>
                  <a:lnTo>
                    <a:pt x="5024859" y="3969031"/>
                  </a:lnTo>
                  <a:lnTo>
                    <a:pt x="5006934" y="4020717"/>
                  </a:lnTo>
                  <a:lnTo>
                    <a:pt x="4994982" y="4054107"/>
                  </a:lnTo>
                  <a:close/>
                </a:path>
              </a:pathLst>
            </a:custGeom>
            <a:solidFill>
              <a:srgbClr val="6779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80" name="object 6"/>
            <p:cNvSpPr/>
            <p:nvPr/>
          </p:nvSpPr>
          <p:spPr>
            <a:xfrm>
              <a:off x="3232440" y="7703280"/>
              <a:ext cx="2933280" cy="1326960"/>
            </a:xfrm>
            <a:custGeom>
              <a:avLst/>
              <a:gdLst/>
              <a:ahLst/>
              <a:cxnLst/>
              <a:rect l="l" t="t" r="r" b="b"/>
              <a:pathLst>
                <a:path w="2933700" h="1327150">
                  <a:moveTo>
                    <a:pt x="1261704" y="1327117"/>
                  </a:moveTo>
                  <a:lnTo>
                    <a:pt x="509626" y="1217253"/>
                  </a:lnTo>
                  <a:lnTo>
                    <a:pt x="137574" y="830026"/>
                  </a:lnTo>
                  <a:lnTo>
                    <a:pt x="12162" y="414814"/>
                  </a:lnTo>
                  <a:lnTo>
                    <a:pt x="0" y="220993"/>
                  </a:lnTo>
                  <a:lnTo>
                    <a:pt x="2933391" y="0"/>
                  </a:lnTo>
                  <a:lnTo>
                    <a:pt x="2907271" y="180759"/>
                  </a:lnTo>
                  <a:lnTo>
                    <a:pt x="2724430" y="592618"/>
                  </a:lnTo>
                  <a:lnTo>
                    <a:pt x="2228148" y="1039947"/>
                  </a:lnTo>
                  <a:lnTo>
                    <a:pt x="1261704" y="1327117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941400" y="572040"/>
            <a:ext cx="870552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/>
              </a:rPr>
              <a:t>Où en sommes-nous ?</a:t>
            </a:r>
            <a:endParaRPr lang="fr-FR" sz="68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2B37C5-48C2-778D-C262-8E9F4D34EF51}"/>
              </a:ext>
            </a:extLst>
          </p:cNvPr>
          <p:cNvSpPr txBox="1"/>
          <p:nvPr/>
        </p:nvSpPr>
        <p:spPr>
          <a:xfrm>
            <a:off x="6797615" y="3734363"/>
            <a:ext cx="92302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>
                <a:highlight>
                  <a:srgbClr val="FFFF00"/>
                </a:highlight>
                <a:latin typeface="Trebuchet MS" panose="020B0603020202020204" pitchFamily="34" charset="0"/>
              </a:rPr>
              <a:t>EXEMPLES : idées</a:t>
            </a:r>
          </a:p>
          <a:p>
            <a:endParaRPr lang="fr-FR" sz="35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Mise en place de l'enquête diffusée dans les commerces et en ligne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Prise de contact avec le réseau Monépi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Préparation de la réunion publique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Rencontre avec la mairie et les porteurs de projets aux alentours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Communication presse et futurs adhérents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Recherches sur les statuts et le </a:t>
            </a:r>
            <a:r>
              <a:rPr lang="fr-FR" sz="2500" dirty="0" err="1">
                <a:latin typeface="Trebuchet MS" panose="020B0603020202020204" pitchFamily="34" charset="0"/>
              </a:rPr>
              <a:t>réglement</a:t>
            </a:r>
            <a:r>
              <a:rPr lang="fr-FR" sz="2500" dirty="0">
                <a:latin typeface="Trebuchet MS" panose="020B0603020202020204" pitchFamily="34" charset="0"/>
              </a:rPr>
              <a:t> intérieur pour préparer l'assemblée générale constitutive de l'association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2"/>
          <p:cNvSpPr/>
          <p:nvPr/>
        </p:nvSpPr>
        <p:spPr>
          <a:xfrm>
            <a:off x="0" y="-936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>
              <a:latin typeface="Trebuchet MS" panose="020B0603020202020204" pitchFamily="34" charset="0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0104480" y="196560"/>
            <a:ext cx="5267520" cy="2450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SOMMAIRE</a:t>
            </a:r>
            <a:endParaRPr lang="fr-FR" sz="80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88" name="object 4"/>
          <p:cNvPicPr/>
          <p:nvPr/>
        </p:nvPicPr>
        <p:blipFill>
          <a:blip r:embed="rId2"/>
          <a:stretch/>
        </p:blipFill>
        <p:spPr>
          <a:xfrm>
            <a:off x="556200" y="2077200"/>
            <a:ext cx="6878520" cy="6045120"/>
          </a:xfrm>
          <a:prstGeom prst="rect">
            <a:avLst/>
          </a:prstGeom>
          <a:ln w="0">
            <a:noFill/>
          </a:ln>
        </p:spPr>
      </p:pic>
      <p:sp>
        <p:nvSpPr>
          <p:cNvPr id="189" name="object 5"/>
          <p:cNvSpPr/>
          <p:nvPr/>
        </p:nvSpPr>
        <p:spPr>
          <a:xfrm>
            <a:off x="7587360" y="2077200"/>
            <a:ext cx="10547640" cy="8006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50000"/>
              </a:lnSpc>
              <a:spcBef>
                <a:spcPts val="105"/>
              </a:spcBef>
              <a:buNone/>
            </a:pP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Pourquoi une épicerie participative ?</a:t>
            </a:r>
            <a:endParaRPr lang="fr-FR" sz="35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50000"/>
              </a:lnSpc>
              <a:spcBef>
                <a:spcPts val="105"/>
              </a:spcBef>
              <a:buNone/>
            </a:pP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Les Epis, la force du réseau</a:t>
            </a:r>
            <a:endParaRPr lang="fr-FR" sz="35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50000"/>
              </a:lnSpc>
              <a:buNone/>
            </a:pP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Une épicerie participative (épi) comment ça fonctionne ?  Résultats de l'enquête (sondage auprès de la population)</a:t>
            </a:r>
            <a:br>
              <a:rPr sz="3500" dirty="0">
                <a:latin typeface="Trebuchet MS" panose="020B0603020202020204" pitchFamily="34" charset="0"/>
              </a:rPr>
            </a:b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Où en sommes-nous ?</a:t>
            </a:r>
            <a:br>
              <a:rPr sz="3500" dirty="0">
                <a:latin typeface="Trebuchet MS" panose="020B0603020202020204" pitchFamily="34" charset="0"/>
              </a:rPr>
            </a:b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Rétroplanning des étapes suivantes</a:t>
            </a:r>
            <a:endParaRPr lang="fr-FR" sz="35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50000"/>
              </a:lnSpc>
              <a:spcBef>
                <a:spcPts val="6"/>
              </a:spcBef>
              <a:buNone/>
            </a:pP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Constitution des groupes de travail </a:t>
            </a:r>
            <a:br>
              <a:rPr sz="3500" dirty="0">
                <a:latin typeface="Trebuchet MS" panose="020B0603020202020204" pitchFamily="34" charset="0"/>
              </a:rPr>
            </a:b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A vos enregistrements !</a:t>
            </a:r>
            <a:endParaRPr lang="fr-FR" sz="35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50000"/>
              </a:lnSpc>
              <a:spcBef>
                <a:spcPts val="6"/>
              </a:spcBef>
              <a:buNone/>
            </a:pPr>
            <a:r>
              <a:rPr lang="fr-FR" sz="3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Verre de l’amitié</a:t>
            </a:r>
            <a:endParaRPr lang="fr-FR" sz="3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object 2"/>
          <p:cNvSpPr/>
          <p:nvPr/>
        </p:nvSpPr>
        <p:spPr>
          <a:xfrm>
            <a:off x="9229320" y="4620240"/>
            <a:ext cx="8163720" cy="12438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RETRO PLANNING</a:t>
            </a:r>
            <a:endParaRPr lang="fr-FR" sz="8000" b="0" strike="noStrike" dirty="0">
              <a:latin typeface="Arial"/>
            </a:endParaRPr>
          </a:p>
        </p:txBody>
      </p:sp>
      <p:pic>
        <p:nvPicPr>
          <p:cNvPr id="290" name="object 3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36040" y="572040"/>
            <a:ext cx="14856120" cy="17352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RETRO PLANNING</a:t>
            </a:r>
            <a:endParaRPr lang="fr-FR" sz="68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object 3"/>
          <p:cNvSpPr/>
          <p:nvPr/>
        </p:nvSpPr>
        <p:spPr>
          <a:xfrm>
            <a:off x="6155640" y="1554480"/>
            <a:ext cx="11775600" cy="822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83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271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Ce soir :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85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Mettre en place les groupes de travail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06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DATE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02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Rédiger les statuts et le règlement intérieur de l'association + le projet de PV, 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02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Convoquer l'assemblée générale constitutive,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02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Effectuer les formalités administratives de création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06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DATE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36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Trouver un local. 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36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Identifier les producteurs et fournisseurs partenaires,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36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Ouvrir un compte en banque et  souscrire à une assurance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06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DATE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45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Aménager le local,</a:t>
            </a:r>
            <a:endParaRPr lang="fr-FR" sz="25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45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Inaugurer l'épicerie : </a:t>
            </a:r>
            <a:r>
              <a:rPr lang="fr-FR" sz="25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DATE</a:t>
            </a:r>
            <a:endParaRPr lang="fr-FR" sz="25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41280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D3FE3B-4E04-743F-D1C0-78DCD69B143E}"/>
              </a:ext>
            </a:extLst>
          </p:cNvPr>
          <p:cNvSpPr txBox="1"/>
          <p:nvPr/>
        </p:nvSpPr>
        <p:spPr>
          <a:xfrm>
            <a:off x="6899760" y="3063240"/>
            <a:ext cx="9989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Trebuchet MS" panose="020B0603020202020204" pitchFamily="34" charset="0"/>
              </a:rPr>
              <a:t>Groupe Produits : les missions</a:t>
            </a:r>
          </a:p>
          <a:p>
            <a:endParaRPr lang="fr-FR" dirty="0">
              <a:latin typeface="Trebuchet MS" panose="020B0603020202020204" pitchFamily="34" charset="0"/>
            </a:endParaRPr>
          </a:p>
          <a:p>
            <a:r>
              <a:rPr lang="fr-FR" sz="3400" b="1" dirty="0">
                <a:latin typeface="Trebuchet MS" panose="020B0603020202020204" pitchFamily="34" charset="0"/>
              </a:rPr>
              <a:t>Ce qui peut être fait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Prendre contacts avec les producteurs locaux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Choix des grossistes pour les produits secs</a:t>
            </a:r>
          </a:p>
          <a:p>
            <a:endParaRPr lang="fr-FR" sz="2500" dirty="0">
              <a:latin typeface="Trebuchet MS" panose="020B0603020202020204" pitchFamily="34" charset="0"/>
            </a:endParaRPr>
          </a:p>
          <a:p>
            <a:r>
              <a:rPr lang="fr-FR" sz="3400" b="1" dirty="0">
                <a:latin typeface="Trebuchet MS" panose="020B0603020202020204" pitchFamily="34" charset="0"/>
              </a:rPr>
              <a:t>Ce qui restera à faire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Création, ajout, suivi et modification des produits (libellé, fournisseur, prix).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Avec le groupe de pilotage : Complétion du parcours administratif et  paramétrage du compte sur Monépi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Référencement et paramétrage de tous les produits sur la plateforme Monépi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Trebuchet MS" panose="020B0603020202020204" pitchFamily="34" charset="0"/>
              </a:rPr>
              <a:t>Commandes et stocks : suivi des inventaires et commande de réassort du  stock pour les commandes non programmées, organisation des  commandes programmées.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41280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6" name="object 7"/>
          <p:cNvSpPr/>
          <p:nvPr/>
        </p:nvSpPr>
        <p:spPr>
          <a:xfrm>
            <a:off x="6262320" y="3124560"/>
            <a:ext cx="10675800" cy="45044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Groupe Communication : les missions</a:t>
            </a:r>
            <a:endParaRPr lang="fr-FR" sz="34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3400" b="1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peut être fait :</a:t>
            </a: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Mise en œuvre de la communication interne et externe  Création et animation d'une page Facebook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Réalisation de tous documents de communication (tracts, flyers, etc…).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2500" b="1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restera à faire :</a:t>
            </a: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Mise à jour du site web, de la page Facebook, de la plate-forme  informatique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64140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14" name="object 9"/>
          <p:cNvSpPr/>
          <p:nvPr/>
        </p:nvSpPr>
        <p:spPr>
          <a:xfrm>
            <a:off x="6765240" y="3094080"/>
            <a:ext cx="10936800" cy="49147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Groupe Comptabilité : les missions</a:t>
            </a:r>
            <a:endParaRPr lang="fr-FR" sz="34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3400" b="1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peut être fait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Proposer une ou des rédactions de statuts et </a:t>
            </a:r>
            <a:r>
              <a:rPr lang="fr-FR" sz="2500" b="0" strike="noStrike" dirty="0" err="1">
                <a:solidFill>
                  <a:srgbClr val="181818"/>
                </a:solidFill>
                <a:latin typeface="Trebuchet MS" panose="020B0603020202020204" pitchFamily="34" charset="0"/>
              </a:rPr>
              <a:t>réglements</a:t>
            </a: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 pour l'assemblée  constitutive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Tenir un bu</a:t>
            </a:r>
            <a:r>
              <a:rPr lang="fr-FR" sz="2500" dirty="0">
                <a:solidFill>
                  <a:srgbClr val="181818"/>
                </a:solidFill>
                <a:latin typeface="Trebuchet MS" panose="020B0603020202020204" pitchFamily="34" charset="0"/>
              </a:rPr>
              <a:t>d</a:t>
            </a: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get constitutif des frais déjà engagés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Faire des simulations de budgets en fonction de l'avancée du projet</a:t>
            </a: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2500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restera à faire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Définir le coût des adhésions annuelles</a:t>
            </a:r>
            <a:endParaRPr lang="fr-FR" sz="2500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Tenir la comptabilité de l'épicerie  Dresser l'inventaire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33648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0" name="object 7"/>
          <p:cNvSpPr/>
          <p:nvPr/>
        </p:nvSpPr>
        <p:spPr>
          <a:xfrm>
            <a:off x="6539280" y="3423840"/>
            <a:ext cx="11321640" cy="52866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Groupe Local : les missions</a:t>
            </a:r>
            <a:endParaRPr lang="fr-FR" sz="34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3400" b="0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peut être fait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Recherche d'un local approprié pour la mise en place de l'épicerie : prise de  contact avec les parties prenantes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Recherche de matériel pour aménager le local : meubles, frigo, matériel  informatique, peinture, petit électroménager...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2500" b="1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restera à faire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Avec le groupe de pilotage : signature de la convention de mise à disposition ou du contrat de location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Aménagement du local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18420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4" name="object 5"/>
          <p:cNvSpPr/>
          <p:nvPr/>
        </p:nvSpPr>
        <p:spPr>
          <a:xfrm>
            <a:off x="7299569" y="3294021"/>
            <a:ext cx="9877680" cy="46070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Groupe Animation : les missions</a:t>
            </a:r>
            <a:endParaRPr lang="fr-FR" sz="3400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3400" b="0" strike="noStrike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peut être fait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Réflexion sur les animations possibles à mettre en place (dégustation, conférence, atelier,...)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Prendre contact avec des intervenants</a:t>
            </a:r>
          </a:p>
          <a:p>
            <a:pPr marL="909360">
              <a:lnSpc>
                <a:spcPct val="100000"/>
              </a:lnSpc>
              <a:spcBef>
                <a:spcPts val="451"/>
              </a:spcBef>
              <a:buNone/>
            </a:pPr>
            <a:endParaRPr lang="fr-FR" sz="2500" dirty="0">
              <a:solidFill>
                <a:srgbClr val="181818"/>
              </a:solidFill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1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Ce qui restera à faire :</a:t>
            </a:r>
            <a:endParaRPr lang="fr-FR" sz="3400" b="1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Faire un planning des animations  Préparer l'inauguration</a:t>
            </a:r>
            <a:endParaRPr lang="fr-FR" sz="2500" b="0" strike="noStrike" dirty="0">
              <a:latin typeface="Trebuchet MS" panose="020B0603020202020204" pitchFamily="34" charset="0"/>
            </a:endParaRPr>
          </a:p>
          <a:p>
            <a:pPr marL="909360">
              <a:lnSpc>
                <a:spcPct val="100000"/>
              </a:lnSpc>
              <a:spcBef>
                <a:spcPts val="451"/>
              </a:spcBef>
              <a:buNone/>
            </a:pP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26052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object 9"/>
          <p:cNvSpPr/>
          <p:nvPr/>
        </p:nvSpPr>
        <p:spPr>
          <a:xfrm>
            <a:off x="6384758" y="2920935"/>
            <a:ext cx="10592640" cy="58250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Groupe Formation et assistance : les missions</a:t>
            </a:r>
            <a:endParaRPr lang="fr-FR" sz="3400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endParaRPr lang="fr-FR" sz="3400" b="0" strike="noStrike" dirty="0">
              <a:solidFill>
                <a:srgbClr val="181818"/>
              </a:solidFill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Le groupe formation est responsable de faire en sorte que chacun soit  autonome sur la plateforme. Le groupe formation soutient les autres  groupes et l'ensemble des adhérents.</a:t>
            </a:r>
            <a:endParaRPr lang="fr-FR" sz="2500" dirty="0"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Diffusion des outils de formation.</a:t>
            </a:r>
            <a:endParaRPr lang="fr-FR" sz="2500" dirty="0"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Mise en place de permanences de formation à l'épicerie a l'usage des  adhérents.</a:t>
            </a:r>
            <a:endParaRPr lang="fr-FR" sz="2500" dirty="0"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Participation aux permanences Monépi le mercredi 18h00 pour toutes  questions</a:t>
            </a:r>
            <a:endParaRPr lang="fr-FR" sz="2500" dirty="0"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Faire de la veille sur le groupe Facebook </a:t>
            </a:r>
            <a:r>
              <a:rPr lang="fr-FR" sz="2500" b="0" strike="noStrike" dirty="0" err="1">
                <a:solidFill>
                  <a:srgbClr val="181818"/>
                </a:solidFill>
                <a:latin typeface="Trebuchet MS"/>
              </a:rPr>
              <a:t>Monepi</a:t>
            </a: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 + newsletter pour se tenir au courant  des évolutions de la plateforme</a:t>
            </a:r>
            <a:endParaRPr lang="fr-FR" sz="2500" dirty="0">
              <a:latin typeface="Arial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Aller au-devant des citoyens pour expliquer le fonctionnement  de l'épicerie et les inviter à rejoindre l'aventure</a:t>
            </a:r>
            <a:endParaRPr lang="fr-FR" sz="25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93360" y="572040"/>
            <a:ext cx="12641400" cy="2089800"/>
          </a:xfrm>
          <a:prstGeom prst="rect">
            <a:avLst/>
          </a:prstGeom>
          <a:noFill/>
          <a:ln w="0">
            <a:noFill/>
          </a:ln>
        </p:spPr>
        <p:txBody>
          <a:bodyPr lIns="0" tIns="1728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Constituons les groupes de travail !</a:t>
            </a:r>
            <a:endParaRPr lang="fr-FR" sz="6800" b="0" strike="noStrik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41" name="object 7"/>
          <p:cNvSpPr/>
          <p:nvPr/>
        </p:nvSpPr>
        <p:spPr>
          <a:xfrm>
            <a:off x="6908018" y="5570483"/>
            <a:ext cx="9414000" cy="25115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Groupe Gouvernance : les missions</a:t>
            </a:r>
            <a:endParaRPr lang="fr-FR" sz="34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Le groupe Gouvernance assure la transversalité des prises de décisions</a:t>
            </a: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Il veille à l'équitabilité et au respect de la charte de l’EPI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Il assure la résolution des conflits</a:t>
            </a:r>
            <a:endParaRPr lang="fr-FR" sz="2500" dirty="0">
              <a:latin typeface="Trebuchet MS" panose="020B0603020202020204" pitchFamily="34" charset="0"/>
            </a:endParaRPr>
          </a:p>
          <a:p>
            <a:pPr marL="355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Il propose des outils de gestion partagée et coopérative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0050840" y="3262320"/>
            <a:ext cx="6026760" cy="4872600"/>
          </a:xfrm>
          <a:prstGeom prst="rect">
            <a:avLst/>
          </a:prstGeom>
          <a:noFill/>
          <a:ln w="0">
            <a:noFill/>
          </a:ln>
        </p:spPr>
        <p:txBody>
          <a:bodyPr lIns="0" tIns="36720" rIns="0" bIns="0" anchor="t">
            <a:noAutofit/>
          </a:bodyPr>
          <a:lstStyle/>
          <a:p>
            <a:pPr marL="12240" algn="ctr">
              <a:lnSpc>
                <a:spcPts val="9519"/>
              </a:lnSpc>
              <a:spcBef>
                <a:spcPts val="289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MERCI DE  VOTRE  ATTENTION !</a:t>
            </a:r>
            <a:endParaRPr lang="fr-FR" sz="8000" b="0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4" name="object 4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709560" y="3134880"/>
            <a:ext cx="7549200" cy="6086880"/>
          </a:xfrm>
          <a:prstGeom prst="rect">
            <a:avLst/>
          </a:prstGeom>
          <a:noFill/>
          <a:ln w="0">
            <a:noFill/>
          </a:ln>
        </p:spPr>
        <p:txBody>
          <a:bodyPr lIns="0" tIns="34920" rIns="0" bIns="0" anchor="t">
            <a:noAutofit/>
          </a:bodyPr>
          <a:lstStyle/>
          <a:p>
            <a:pPr marL="12240" algn="ctr">
              <a:lnSpc>
                <a:spcPts val="9530"/>
              </a:lnSpc>
              <a:spcBef>
                <a:spcPts val="275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POURQUOI UNE  EPICERIE  PARTICIPATIVE ?</a:t>
            </a:r>
            <a:endParaRPr lang="fr-FR" sz="8000" b="0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object 3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object 2"/>
          <p:cNvSpPr/>
          <p:nvPr/>
        </p:nvSpPr>
        <p:spPr>
          <a:xfrm>
            <a:off x="8771040" y="1648440"/>
            <a:ext cx="9080280" cy="4908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920" rIns="0" bIns="0" anchor="t">
            <a:spAutoFit/>
          </a:bodyPr>
          <a:lstStyle/>
          <a:p>
            <a:pPr marL="12600" algn="ctr">
              <a:lnSpc>
                <a:spcPts val="9530"/>
              </a:lnSpc>
              <a:spcBef>
                <a:spcPts val="275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A VOS  ENREGISTREMENTS  POUR REJOINDRE  L'AVENTURE !</a:t>
            </a:r>
            <a:endParaRPr lang="fr-FR" sz="8000" b="0" strike="noStrike" dirty="0">
              <a:latin typeface="Arial"/>
            </a:endParaRPr>
          </a:p>
        </p:txBody>
      </p:sp>
      <p:pic>
        <p:nvPicPr>
          <p:cNvPr id="346" name="object 4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object 2"/>
          <p:cNvSpPr/>
          <p:nvPr/>
        </p:nvSpPr>
        <p:spPr>
          <a:xfrm>
            <a:off x="9741960" y="2052720"/>
            <a:ext cx="6222600" cy="6129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160" rIns="0" bIns="0" anchor="t">
            <a:spAutoFit/>
          </a:bodyPr>
          <a:lstStyle/>
          <a:p>
            <a:pPr marL="12600" indent="-720" algn="ctr">
              <a:lnSpc>
                <a:spcPts val="9519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ET  MAINTENANT  PLACE A UN  VERRE DE  L'AMITIE</a:t>
            </a:r>
            <a:endParaRPr lang="fr-FR" sz="8000" b="0" strike="noStrike" dirty="0">
              <a:latin typeface="Arial"/>
            </a:endParaRPr>
          </a:p>
        </p:txBody>
      </p:sp>
      <p:pic>
        <p:nvPicPr>
          <p:cNvPr id="348" name="object 3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3" name="object 3"/>
          <p:cNvSpPr/>
          <p:nvPr/>
        </p:nvSpPr>
        <p:spPr>
          <a:xfrm>
            <a:off x="12513600" y="0"/>
            <a:ext cx="5774400" cy="4298040"/>
          </a:xfrm>
          <a:custGeom>
            <a:avLst/>
            <a:gdLst/>
            <a:ahLst/>
            <a:cxnLst/>
            <a:rect l="l" t="t" r="r" b="b"/>
            <a:pathLst>
              <a:path w="5774690" h="4298315">
                <a:moveTo>
                  <a:pt x="5774481" y="4297929"/>
                </a:moveTo>
                <a:lnTo>
                  <a:pt x="5736909" y="4284940"/>
                </a:lnTo>
                <a:lnTo>
                  <a:pt x="5315976" y="4122366"/>
                </a:lnTo>
                <a:lnTo>
                  <a:pt x="4642540" y="3841491"/>
                </a:lnTo>
                <a:lnTo>
                  <a:pt x="4586368" y="3816688"/>
                </a:lnTo>
                <a:lnTo>
                  <a:pt x="4526729" y="3789038"/>
                </a:lnTo>
                <a:lnTo>
                  <a:pt x="4463767" y="3758626"/>
                </a:lnTo>
                <a:lnTo>
                  <a:pt x="4397627" y="3725537"/>
                </a:lnTo>
                <a:lnTo>
                  <a:pt x="4363410" y="3708015"/>
                </a:lnTo>
                <a:lnTo>
                  <a:pt x="4328451" y="3689856"/>
                </a:lnTo>
                <a:lnTo>
                  <a:pt x="4292770" y="3671069"/>
                </a:lnTo>
                <a:lnTo>
                  <a:pt x="4256384" y="3651666"/>
                </a:lnTo>
                <a:lnTo>
                  <a:pt x="4219311" y="3631657"/>
                </a:lnTo>
                <a:lnTo>
                  <a:pt x="4181570" y="3611054"/>
                </a:lnTo>
                <a:lnTo>
                  <a:pt x="4143177" y="3589865"/>
                </a:lnTo>
                <a:lnTo>
                  <a:pt x="4104151" y="3568102"/>
                </a:lnTo>
                <a:lnTo>
                  <a:pt x="4064510" y="3545776"/>
                </a:lnTo>
                <a:lnTo>
                  <a:pt x="4024272" y="3522897"/>
                </a:lnTo>
                <a:lnTo>
                  <a:pt x="3983456" y="3499476"/>
                </a:lnTo>
                <a:lnTo>
                  <a:pt x="3942078" y="3475523"/>
                </a:lnTo>
                <a:lnTo>
                  <a:pt x="3900157" y="3451049"/>
                </a:lnTo>
                <a:lnTo>
                  <a:pt x="3857710" y="3426064"/>
                </a:lnTo>
                <a:lnTo>
                  <a:pt x="3814757" y="3400580"/>
                </a:lnTo>
                <a:lnTo>
                  <a:pt x="3771314" y="3374606"/>
                </a:lnTo>
                <a:lnTo>
                  <a:pt x="3727400" y="3348153"/>
                </a:lnTo>
                <a:lnTo>
                  <a:pt x="3683033" y="3321232"/>
                </a:lnTo>
                <a:lnTo>
                  <a:pt x="3638231" y="3293854"/>
                </a:lnTo>
                <a:lnTo>
                  <a:pt x="3593011" y="3266028"/>
                </a:lnTo>
                <a:lnTo>
                  <a:pt x="3547392" y="3237766"/>
                </a:lnTo>
                <a:lnTo>
                  <a:pt x="3501392" y="3209079"/>
                </a:lnTo>
                <a:lnTo>
                  <a:pt x="3455028" y="3179976"/>
                </a:lnTo>
                <a:lnTo>
                  <a:pt x="3408319" y="3150468"/>
                </a:lnTo>
                <a:lnTo>
                  <a:pt x="3361282" y="3120566"/>
                </a:lnTo>
                <a:lnTo>
                  <a:pt x="3313936" y="3090281"/>
                </a:lnTo>
                <a:lnTo>
                  <a:pt x="3266298" y="3059623"/>
                </a:lnTo>
                <a:lnTo>
                  <a:pt x="3218387" y="3028603"/>
                </a:lnTo>
                <a:lnTo>
                  <a:pt x="3170221" y="2997231"/>
                </a:lnTo>
                <a:lnTo>
                  <a:pt x="3121816" y="2965517"/>
                </a:lnTo>
                <a:lnTo>
                  <a:pt x="3073192" y="2933474"/>
                </a:lnTo>
                <a:lnTo>
                  <a:pt x="3024367" y="2901110"/>
                </a:lnTo>
                <a:lnTo>
                  <a:pt x="2975358" y="2868437"/>
                </a:lnTo>
                <a:lnTo>
                  <a:pt x="2926183" y="2835465"/>
                </a:lnTo>
                <a:lnTo>
                  <a:pt x="2876860" y="2802204"/>
                </a:lnTo>
                <a:lnTo>
                  <a:pt x="2827408" y="2768667"/>
                </a:lnTo>
                <a:lnTo>
                  <a:pt x="2777844" y="2734862"/>
                </a:lnTo>
                <a:lnTo>
                  <a:pt x="2728186" y="2700801"/>
                </a:lnTo>
                <a:lnTo>
                  <a:pt x="2678452" y="2666493"/>
                </a:lnTo>
                <a:lnTo>
                  <a:pt x="2628661" y="2631951"/>
                </a:lnTo>
                <a:lnTo>
                  <a:pt x="2578829" y="2597184"/>
                </a:lnTo>
                <a:lnTo>
                  <a:pt x="2528976" y="2562203"/>
                </a:lnTo>
                <a:lnTo>
                  <a:pt x="2479118" y="2527018"/>
                </a:lnTo>
                <a:lnTo>
                  <a:pt x="2429275" y="2491640"/>
                </a:lnTo>
                <a:lnTo>
                  <a:pt x="2379464" y="2456080"/>
                </a:lnTo>
                <a:lnTo>
                  <a:pt x="2329703" y="2420349"/>
                </a:lnTo>
                <a:lnTo>
                  <a:pt x="2280009" y="2384456"/>
                </a:lnTo>
                <a:lnTo>
                  <a:pt x="2230402" y="2348412"/>
                </a:lnTo>
                <a:lnTo>
                  <a:pt x="2180899" y="2312229"/>
                </a:lnTo>
                <a:lnTo>
                  <a:pt x="2131517" y="2275916"/>
                </a:lnTo>
                <a:lnTo>
                  <a:pt x="2082275" y="2239484"/>
                </a:lnTo>
                <a:lnTo>
                  <a:pt x="2033191" y="2202944"/>
                </a:lnTo>
                <a:lnTo>
                  <a:pt x="1984283" y="2166307"/>
                </a:lnTo>
                <a:lnTo>
                  <a:pt x="1935569" y="2129582"/>
                </a:lnTo>
                <a:lnTo>
                  <a:pt x="1887066" y="2092781"/>
                </a:lnTo>
                <a:lnTo>
                  <a:pt x="1838793" y="2055914"/>
                </a:lnTo>
                <a:lnTo>
                  <a:pt x="1790768" y="2018992"/>
                </a:lnTo>
                <a:lnTo>
                  <a:pt x="1743009" y="1982025"/>
                </a:lnTo>
                <a:lnTo>
                  <a:pt x="1695533" y="1945024"/>
                </a:lnTo>
                <a:lnTo>
                  <a:pt x="1648358" y="1907999"/>
                </a:lnTo>
                <a:lnTo>
                  <a:pt x="1601504" y="1870961"/>
                </a:lnTo>
                <a:lnTo>
                  <a:pt x="1554986" y="1833921"/>
                </a:lnTo>
                <a:lnTo>
                  <a:pt x="1508825" y="1796889"/>
                </a:lnTo>
                <a:lnTo>
                  <a:pt x="1463037" y="1759876"/>
                </a:lnTo>
                <a:lnTo>
                  <a:pt x="1417640" y="1722893"/>
                </a:lnTo>
                <a:lnTo>
                  <a:pt x="1372653" y="1685949"/>
                </a:lnTo>
                <a:lnTo>
                  <a:pt x="1328093" y="1649056"/>
                </a:lnTo>
                <a:lnTo>
                  <a:pt x="1283979" y="1612224"/>
                </a:lnTo>
                <a:lnTo>
                  <a:pt x="1240327" y="1575464"/>
                </a:lnTo>
                <a:lnTo>
                  <a:pt x="1197158" y="1538786"/>
                </a:lnTo>
                <a:lnTo>
                  <a:pt x="1154487" y="1502201"/>
                </a:lnTo>
                <a:lnTo>
                  <a:pt x="1112334" y="1465720"/>
                </a:lnTo>
                <a:lnTo>
                  <a:pt x="1070716" y="1429353"/>
                </a:lnTo>
                <a:lnTo>
                  <a:pt x="1029652" y="1393110"/>
                </a:lnTo>
                <a:lnTo>
                  <a:pt x="989158" y="1357003"/>
                </a:lnTo>
                <a:lnTo>
                  <a:pt x="949254" y="1321041"/>
                </a:lnTo>
                <a:lnTo>
                  <a:pt x="909957" y="1285236"/>
                </a:lnTo>
                <a:lnTo>
                  <a:pt x="871285" y="1249598"/>
                </a:lnTo>
                <a:lnTo>
                  <a:pt x="833256" y="1214137"/>
                </a:lnTo>
                <a:lnTo>
                  <a:pt x="795888" y="1178865"/>
                </a:lnTo>
                <a:lnTo>
                  <a:pt x="759199" y="1143791"/>
                </a:lnTo>
                <a:lnTo>
                  <a:pt x="723207" y="1108927"/>
                </a:lnTo>
                <a:lnTo>
                  <a:pt x="687930" y="1074283"/>
                </a:lnTo>
                <a:lnTo>
                  <a:pt x="653387" y="1039869"/>
                </a:lnTo>
                <a:lnTo>
                  <a:pt x="619594" y="1005697"/>
                </a:lnTo>
                <a:lnTo>
                  <a:pt x="586570" y="971776"/>
                </a:lnTo>
                <a:lnTo>
                  <a:pt x="554332" y="938117"/>
                </a:lnTo>
                <a:lnTo>
                  <a:pt x="522900" y="904732"/>
                </a:lnTo>
                <a:lnTo>
                  <a:pt x="492291" y="871629"/>
                </a:lnTo>
                <a:lnTo>
                  <a:pt x="462522" y="838821"/>
                </a:lnTo>
                <a:lnTo>
                  <a:pt x="433612" y="806318"/>
                </a:lnTo>
                <a:lnTo>
                  <a:pt x="405579" y="774129"/>
                </a:lnTo>
                <a:lnTo>
                  <a:pt x="378440" y="742267"/>
                </a:lnTo>
                <a:lnTo>
                  <a:pt x="352215" y="710741"/>
                </a:lnTo>
                <a:lnTo>
                  <a:pt x="326919" y="679562"/>
                </a:lnTo>
                <a:lnTo>
                  <a:pt x="302573" y="648740"/>
                </a:lnTo>
                <a:lnTo>
                  <a:pt x="279193" y="618287"/>
                </a:lnTo>
                <a:lnTo>
                  <a:pt x="235405" y="558527"/>
                </a:lnTo>
                <a:lnTo>
                  <a:pt x="195699" y="500367"/>
                </a:lnTo>
                <a:lnTo>
                  <a:pt x="160219" y="443892"/>
                </a:lnTo>
                <a:lnTo>
                  <a:pt x="129108" y="389185"/>
                </a:lnTo>
                <a:lnTo>
                  <a:pt x="102511" y="336332"/>
                </a:lnTo>
                <a:lnTo>
                  <a:pt x="80571" y="285418"/>
                </a:lnTo>
                <a:lnTo>
                  <a:pt x="63433" y="236526"/>
                </a:lnTo>
                <a:lnTo>
                  <a:pt x="0" y="0"/>
                </a:lnTo>
                <a:lnTo>
                  <a:pt x="5774481" y="0"/>
                </a:lnTo>
                <a:lnTo>
                  <a:pt x="5774481" y="4297929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194" name="object 4"/>
          <p:cNvGrpSpPr/>
          <p:nvPr/>
        </p:nvGrpSpPr>
        <p:grpSpPr>
          <a:xfrm>
            <a:off x="0" y="6233040"/>
            <a:ext cx="6165720" cy="4053960"/>
            <a:chOff x="0" y="6233040"/>
            <a:chExt cx="6165720" cy="4053960"/>
          </a:xfrm>
        </p:grpSpPr>
        <p:sp>
          <p:nvSpPr>
            <p:cNvPr id="195" name="object 5"/>
            <p:cNvSpPr/>
            <p:nvPr/>
          </p:nvSpPr>
          <p:spPr>
            <a:xfrm>
              <a:off x="0" y="6233040"/>
              <a:ext cx="5211000" cy="4053960"/>
            </a:xfrm>
            <a:custGeom>
              <a:avLst/>
              <a:gdLst/>
              <a:ahLst/>
              <a:cxnLst/>
              <a:rect l="l" t="t" r="r" b="b"/>
              <a:pathLst>
                <a:path w="5211445" h="4054475">
                  <a:moveTo>
                    <a:pt x="4994981" y="4054108"/>
                  </a:moveTo>
                  <a:lnTo>
                    <a:pt x="0" y="4054108"/>
                  </a:lnTo>
                  <a:lnTo>
                    <a:pt x="0" y="361393"/>
                  </a:lnTo>
                  <a:lnTo>
                    <a:pt x="43233" y="336929"/>
                  </a:lnTo>
                  <a:lnTo>
                    <a:pt x="81430" y="316333"/>
                  </a:lnTo>
                  <a:lnTo>
                    <a:pt x="121196" y="295679"/>
                  </a:lnTo>
                  <a:lnTo>
                    <a:pt x="162650" y="274851"/>
                  </a:lnTo>
                  <a:lnTo>
                    <a:pt x="205911" y="253734"/>
                  </a:lnTo>
                  <a:lnTo>
                    <a:pt x="251098" y="232211"/>
                  </a:lnTo>
                  <a:lnTo>
                    <a:pt x="347732" y="187491"/>
                  </a:lnTo>
                  <a:lnTo>
                    <a:pt x="569377" y="88119"/>
                  </a:lnTo>
                  <a:lnTo>
                    <a:pt x="622505" y="67113"/>
                  </a:lnTo>
                  <a:lnTo>
                    <a:pt x="680532" y="49070"/>
                  </a:lnTo>
                  <a:lnTo>
                    <a:pt x="743232" y="33935"/>
                  </a:lnTo>
                  <a:lnTo>
                    <a:pt x="810377" y="21654"/>
                  </a:lnTo>
                  <a:lnTo>
                    <a:pt x="881742" y="12174"/>
                  </a:lnTo>
                  <a:lnTo>
                    <a:pt x="957099" y="5441"/>
                  </a:lnTo>
                  <a:lnTo>
                    <a:pt x="996204" y="3088"/>
                  </a:lnTo>
                  <a:lnTo>
                    <a:pt x="1036222" y="1401"/>
                  </a:lnTo>
                  <a:lnTo>
                    <a:pt x="1077125" y="374"/>
                  </a:lnTo>
                  <a:lnTo>
                    <a:pt x="1118884" y="0"/>
                  </a:lnTo>
                  <a:lnTo>
                    <a:pt x="1161472" y="271"/>
                  </a:lnTo>
                  <a:lnTo>
                    <a:pt x="1204859" y="1183"/>
                  </a:lnTo>
                  <a:lnTo>
                    <a:pt x="1249018" y="2727"/>
                  </a:lnTo>
                  <a:lnTo>
                    <a:pt x="1293920" y="4897"/>
                  </a:lnTo>
                  <a:lnTo>
                    <a:pt x="1339537" y="7687"/>
                  </a:lnTo>
                  <a:lnTo>
                    <a:pt x="1385840" y="11089"/>
                  </a:lnTo>
                  <a:lnTo>
                    <a:pt x="1432802" y="15097"/>
                  </a:lnTo>
                  <a:lnTo>
                    <a:pt x="1480393" y="19704"/>
                  </a:lnTo>
                  <a:lnTo>
                    <a:pt x="1528586" y="24903"/>
                  </a:lnTo>
                  <a:lnTo>
                    <a:pt x="1577352" y="30688"/>
                  </a:lnTo>
                  <a:lnTo>
                    <a:pt x="1626663" y="37051"/>
                  </a:lnTo>
                  <a:lnTo>
                    <a:pt x="1726805" y="51488"/>
                  </a:lnTo>
                  <a:lnTo>
                    <a:pt x="1828787" y="68160"/>
                  </a:lnTo>
                  <a:lnTo>
                    <a:pt x="1932382" y="87012"/>
                  </a:lnTo>
                  <a:lnTo>
                    <a:pt x="2037363" y="107990"/>
                  </a:lnTo>
                  <a:lnTo>
                    <a:pt x="2143503" y="131041"/>
                  </a:lnTo>
                  <a:lnTo>
                    <a:pt x="2250576" y="156111"/>
                  </a:lnTo>
                  <a:lnTo>
                    <a:pt x="2358354" y="183146"/>
                  </a:lnTo>
                  <a:lnTo>
                    <a:pt x="2466613" y="212092"/>
                  </a:lnTo>
                  <a:lnTo>
                    <a:pt x="2575124" y="242895"/>
                  </a:lnTo>
                  <a:lnTo>
                    <a:pt x="2683660" y="275501"/>
                  </a:lnTo>
                  <a:lnTo>
                    <a:pt x="2791997" y="309856"/>
                  </a:lnTo>
                  <a:lnTo>
                    <a:pt x="2899906" y="345907"/>
                  </a:lnTo>
                  <a:lnTo>
                    <a:pt x="3007161" y="383599"/>
                  </a:lnTo>
                  <a:lnTo>
                    <a:pt x="3113536" y="422878"/>
                  </a:lnTo>
                  <a:lnTo>
                    <a:pt x="3218803" y="463691"/>
                  </a:lnTo>
                  <a:lnTo>
                    <a:pt x="3322737" y="505984"/>
                  </a:lnTo>
                  <a:lnTo>
                    <a:pt x="3374132" y="527668"/>
                  </a:lnTo>
                  <a:lnTo>
                    <a:pt x="3425110" y="549702"/>
                  </a:lnTo>
                  <a:lnTo>
                    <a:pt x="3475640" y="572079"/>
                  </a:lnTo>
                  <a:lnTo>
                    <a:pt x="3525696" y="594792"/>
                  </a:lnTo>
                  <a:lnTo>
                    <a:pt x="3575247" y="617834"/>
                  </a:lnTo>
                  <a:lnTo>
                    <a:pt x="3624267" y="641200"/>
                  </a:lnTo>
                  <a:lnTo>
                    <a:pt x="3672727" y="664881"/>
                  </a:lnTo>
                  <a:lnTo>
                    <a:pt x="3720599" y="688872"/>
                  </a:lnTo>
                  <a:lnTo>
                    <a:pt x="3767854" y="713165"/>
                  </a:lnTo>
                  <a:lnTo>
                    <a:pt x="3814463" y="737753"/>
                  </a:lnTo>
                  <a:lnTo>
                    <a:pt x="3860399" y="762631"/>
                  </a:lnTo>
                  <a:lnTo>
                    <a:pt x="3905634" y="787791"/>
                  </a:lnTo>
                  <a:lnTo>
                    <a:pt x="3950138" y="813227"/>
                  </a:lnTo>
                  <a:lnTo>
                    <a:pt x="3993884" y="838932"/>
                  </a:lnTo>
                  <a:lnTo>
                    <a:pt x="4036842" y="864898"/>
                  </a:lnTo>
                  <a:lnTo>
                    <a:pt x="4078986" y="891120"/>
                  </a:lnTo>
                  <a:lnTo>
                    <a:pt x="4120287" y="917591"/>
                  </a:lnTo>
                  <a:lnTo>
                    <a:pt x="4160715" y="944303"/>
                  </a:lnTo>
                  <a:lnTo>
                    <a:pt x="4200244" y="971250"/>
                  </a:lnTo>
                  <a:lnTo>
                    <a:pt x="4238844" y="998426"/>
                  </a:lnTo>
                  <a:lnTo>
                    <a:pt x="4276487" y="1025824"/>
                  </a:lnTo>
                  <a:lnTo>
                    <a:pt x="4313145" y="1053436"/>
                  </a:lnTo>
                  <a:lnTo>
                    <a:pt x="4348790" y="1081256"/>
                  </a:lnTo>
                  <a:lnTo>
                    <a:pt x="4383393" y="1109278"/>
                  </a:lnTo>
                  <a:lnTo>
                    <a:pt x="4416926" y="1137495"/>
                  </a:lnTo>
                  <a:lnTo>
                    <a:pt x="4449360" y="1165899"/>
                  </a:lnTo>
                  <a:lnTo>
                    <a:pt x="4480668" y="1194485"/>
                  </a:lnTo>
                  <a:lnTo>
                    <a:pt x="4510820" y="1223245"/>
                  </a:lnTo>
                  <a:lnTo>
                    <a:pt x="4539789" y="1252173"/>
                  </a:lnTo>
                  <a:lnTo>
                    <a:pt x="4567547" y="1281262"/>
                  </a:lnTo>
                  <a:lnTo>
                    <a:pt x="4594064" y="1310505"/>
                  </a:lnTo>
                  <a:lnTo>
                    <a:pt x="4619313" y="1339895"/>
                  </a:lnTo>
                  <a:lnTo>
                    <a:pt x="4665892" y="1399092"/>
                  </a:lnTo>
                  <a:lnTo>
                    <a:pt x="4707057" y="1458798"/>
                  </a:lnTo>
                  <a:lnTo>
                    <a:pt x="4756031" y="1541032"/>
                  </a:lnTo>
                  <a:lnTo>
                    <a:pt x="4785489" y="1592657"/>
                  </a:lnTo>
                  <a:lnTo>
                    <a:pt x="4813916" y="1643721"/>
                  </a:lnTo>
                  <a:lnTo>
                    <a:pt x="4841318" y="1694246"/>
                  </a:lnTo>
                  <a:lnTo>
                    <a:pt x="4867698" y="1744255"/>
                  </a:lnTo>
                  <a:lnTo>
                    <a:pt x="4893063" y="1793769"/>
                  </a:lnTo>
                  <a:lnTo>
                    <a:pt x="4917416" y="1842811"/>
                  </a:lnTo>
                  <a:lnTo>
                    <a:pt x="4940761" y="1891403"/>
                  </a:lnTo>
                  <a:lnTo>
                    <a:pt x="4963105" y="1939566"/>
                  </a:lnTo>
                  <a:lnTo>
                    <a:pt x="4984451" y="1987322"/>
                  </a:lnTo>
                  <a:lnTo>
                    <a:pt x="5004804" y="2034694"/>
                  </a:lnTo>
                  <a:lnTo>
                    <a:pt x="5024168" y="2081704"/>
                  </a:lnTo>
                  <a:lnTo>
                    <a:pt x="5042549" y="2128374"/>
                  </a:lnTo>
                  <a:lnTo>
                    <a:pt x="5059951" y="2174725"/>
                  </a:lnTo>
                  <a:lnTo>
                    <a:pt x="5076379" y="2220780"/>
                  </a:lnTo>
                  <a:lnTo>
                    <a:pt x="5091837" y="2266561"/>
                  </a:lnTo>
                  <a:lnTo>
                    <a:pt x="5106331" y="2312089"/>
                  </a:lnTo>
                  <a:lnTo>
                    <a:pt x="5119864" y="2357388"/>
                  </a:lnTo>
                  <a:lnTo>
                    <a:pt x="5132441" y="2402478"/>
                  </a:lnTo>
                  <a:lnTo>
                    <a:pt x="5144068" y="2447382"/>
                  </a:lnTo>
                  <a:lnTo>
                    <a:pt x="5154748" y="2492123"/>
                  </a:lnTo>
                  <a:lnTo>
                    <a:pt x="5164487" y="2536721"/>
                  </a:lnTo>
                  <a:lnTo>
                    <a:pt x="5173288" y="2581199"/>
                  </a:lnTo>
                  <a:lnTo>
                    <a:pt x="5181158" y="2625579"/>
                  </a:lnTo>
                  <a:lnTo>
                    <a:pt x="5188100" y="2669884"/>
                  </a:lnTo>
                  <a:lnTo>
                    <a:pt x="5194119" y="2714134"/>
                  </a:lnTo>
                  <a:lnTo>
                    <a:pt x="5199220" y="2758353"/>
                  </a:lnTo>
                  <a:lnTo>
                    <a:pt x="5203408" y="2802561"/>
                  </a:lnTo>
                  <a:lnTo>
                    <a:pt x="5206686" y="2846782"/>
                  </a:lnTo>
                  <a:lnTo>
                    <a:pt x="5209061" y="2891037"/>
                  </a:lnTo>
                  <a:lnTo>
                    <a:pt x="5210535" y="2935349"/>
                  </a:lnTo>
                  <a:lnTo>
                    <a:pt x="5211115" y="2979739"/>
                  </a:lnTo>
                  <a:lnTo>
                    <a:pt x="5210805" y="3024229"/>
                  </a:lnTo>
                  <a:lnTo>
                    <a:pt x="5209610" y="3068841"/>
                  </a:lnTo>
                  <a:lnTo>
                    <a:pt x="5207533" y="3113598"/>
                  </a:lnTo>
                  <a:lnTo>
                    <a:pt x="5204580" y="3158521"/>
                  </a:lnTo>
                  <a:lnTo>
                    <a:pt x="5200756" y="3203633"/>
                  </a:lnTo>
                  <a:lnTo>
                    <a:pt x="5196065" y="3248955"/>
                  </a:lnTo>
                  <a:lnTo>
                    <a:pt x="5190512" y="3294510"/>
                  </a:lnTo>
                  <a:lnTo>
                    <a:pt x="5184102" y="3340320"/>
                  </a:lnTo>
                  <a:lnTo>
                    <a:pt x="5176838" y="3386406"/>
                  </a:lnTo>
                  <a:lnTo>
                    <a:pt x="5168727" y="3432790"/>
                  </a:lnTo>
                  <a:lnTo>
                    <a:pt x="5159772" y="3479495"/>
                  </a:lnTo>
                  <a:lnTo>
                    <a:pt x="5149978" y="3526543"/>
                  </a:lnTo>
                  <a:lnTo>
                    <a:pt x="5139350" y="3573956"/>
                  </a:lnTo>
                  <a:lnTo>
                    <a:pt x="5127893" y="3621755"/>
                  </a:lnTo>
                  <a:lnTo>
                    <a:pt x="5115610" y="3669963"/>
                  </a:lnTo>
                  <a:lnTo>
                    <a:pt x="5102508" y="3718602"/>
                  </a:lnTo>
                  <a:lnTo>
                    <a:pt x="5088591" y="3767694"/>
                  </a:lnTo>
                  <a:lnTo>
                    <a:pt x="5073862" y="3817261"/>
                  </a:lnTo>
                  <a:lnTo>
                    <a:pt x="5058328" y="3867325"/>
                  </a:lnTo>
                  <a:lnTo>
                    <a:pt x="5041992" y="3917907"/>
                  </a:lnTo>
                  <a:lnTo>
                    <a:pt x="5024859" y="3969031"/>
                  </a:lnTo>
                  <a:lnTo>
                    <a:pt x="5006934" y="4020717"/>
                  </a:lnTo>
                  <a:lnTo>
                    <a:pt x="4994981" y="4054108"/>
                  </a:lnTo>
                  <a:close/>
                </a:path>
              </a:pathLst>
            </a:custGeom>
            <a:solidFill>
              <a:srgbClr val="6779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object 6"/>
            <p:cNvSpPr/>
            <p:nvPr/>
          </p:nvSpPr>
          <p:spPr>
            <a:xfrm>
              <a:off x="3232440" y="7703280"/>
              <a:ext cx="2933280" cy="1326960"/>
            </a:xfrm>
            <a:custGeom>
              <a:avLst/>
              <a:gdLst/>
              <a:ahLst/>
              <a:cxnLst/>
              <a:rect l="l" t="t" r="r" b="b"/>
              <a:pathLst>
                <a:path w="2933700" h="1327150">
                  <a:moveTo>
                    <a:pt x="1261704" y="1327117"/>
                  </a:moveTo>
                  <a:lnTo>
                    <a:pt x="509626" y="1217253"/>
                  </a:lnTo>
                  <a:lnTo>
                    <a:pt x="137574" y="830026"/>
                  </a:lnTo>
                  <a:lnTo>
                    <a:pt x="12162" y="414814"/>
                  </a:lnTo>
                  <a:lnTo>
                    <a:pt x="0" y="220993"/>
                  </a:lnTo>
                  <a:lnTo>
                    <a:pt x="2933391" y="0"/>
                  </a:lnTo>
                  <a:lnTo>
                    <a:pt x="2907271" y="180759"/>
                  </a:lnTo>
                  <a:lnTo>
                    <a:pt x="2724430" y="592618"/>
                  </a:lnTo>
                  <a:lnTo>
                    <a:pt x="2228148" y="1039947"/>
                  </a:lnTo>
                  <a:lnTo>
                    <a:pt x="1261704" y="1327117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04520" y="961920"/>
            <a:ext cx="6458040" cy="4964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240" indent="-720" algn="ctr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fr-FR" sz="65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EXEMPLE</a:t>
            </a:r>
            <a:br>
              <a:rPr sz="6500" dirty="0"/>
            </a:br>
            <a:r>
              <a:rPr lang="fr-FR" sz="6500" b="0" strike="noStrike" dirty="0">
                <a:solidFill>
                  <a:srgbClr val="181818"/>
                </a:solidFill>
                <a:latin typeface="Trebuchet MS"/>
              </a:rPr>
              <a:t>POURQUOI UNE  EPICERIE  PARTICIPATIVE ?</a:t>
            </a:r>
            <a:endParaRPr lang="fr-FR" sz="65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object 8"/>
          <p:cNvSpPr/>
          <p:nvPr/>
        </p:nvSpPr>
        <p:spPr>
          <a:xfrm>
            <a:off x="7957440" y="3132720"/>
            <a:ext cx="7415910" cy="16235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6320" rIns="0" bIns="0" anchor="t">
            <a:spAutoFit/>
          </a:bodyPr>
          <a:lstStyle/>
          <a:p>
            <a:pPr marL="12600">
              <a:lnSpc>
                <a:spcPts val="3628"/>
              </a:lnSpc>
              <a:spcBef>
                <a:spcPts val="601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Fermeture définitive commerce </a:t>
            </a:r>
            <a:r>
              <a:rPr lang="fr-FR" sz="34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DATE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14000"/>
              </a:lnSpc>
              <a:spcBef>
                <a:spcPts val="1865"/>
              </a:spcBef>
              <a:buNone/>
            </a:pPr>
            <a:r>
              <a:rPr lang="fr-FR" sz="2500" b="0" i="1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Raisons de la fermeture du commerce le cas échéant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  <p:sp>
        <p:nvSpPr>
          <p:cNvPr id="199" name="object 9"/>
          <p:cNvSpPr/>
          <p:nvPr/>
        </p:nvSpPr>
        <p:spPr>
          <a:xfrm>
            <a:off x="7957440" y="5751000"/>
            <a:ext cx="10044810" cy="41479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Inflation / Crises</a:t>
            </a:r>
            <a:endParaRPr lang="fr-FR" sz="34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14000"/>
              </a:lnSpc>
              <a:spcBef>
                <a:spcPts val="1613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Rendre accessibles les produits locaux </a:t>
            </a:r>
          </a:p>
          <a:p>
            <a:pPr marL="12600">
              <a:lnSpc>
                <a:spcPct val="114000"/>
              </a:lnSpc>
              <a:spcBef>
                <a:spcPts val="1613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Permettre à tous de bien manger</a:t>
            </a:r>
          </a:p>
          <a:p>
            <a:pPr marL="12600">
              <a:lnSpc>
                <a:spcPct val="114000"/>
              </a:lnSpc>
              <a:spcBef>
                <a:spcPts val="1613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S'organiser localement, créer une alternative aux supermarchés</a:t>
            </a:r>
            <a:endParaRPr lang="fr-FR" sz="2500" b="0" strike="noStrike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None/>
            </a:pPr>
            <a:endParaRPr lang="fr-FR" sz="335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Faire ensemble</a:t>
            </a:r>
            <a:endParaRPr lang="fr-FR" sz="3400" b="0" strike="noStrike" dirty="0">
              <a:latin typeface="Trebuchet MS" panose="020B0603020202020204" pitchFamily="34" charset="0"/>
            </a:endParaRPr>
          </a:p>
          <a:p>
            <a:pPr marL="12600">
              <a:lnSpc>
                <a:spcPct val="100000"/>
              </a:lnSpc>
              <a:spcBef>
                <a:spcPts val="2041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 panose="020B0603020202020204" pitchFamily="34" charset="0"/>
              </a:rPr>
              <a:t>Créer de la convivialité, de la solidarité, de l'entraide</a:t>
            </a:r>
            <a:endParaRPr lang="fr-FR" sz="2500" b="0" strike="noStrike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78640" y="517680"/>
            <a:ext cx="9558360" cy="4715280"/>
          </a:xfrm>
          <a:prstGeom prst="rect">
            <a:avLst/>
          </a:prstGeom>
          <a:noFill/>
          <a:ln w="0">
            <a:noFill/>
          </a:ln>
        </p:spPr>
        <p:txBody>
          <a:bodyPr lIns="0" tIns="1083960" rIns="0" bIns="0" anchor="t">
            <a:noAutofit/>
          </a:bodyPr>
          <a:lstStyle/>
          <a:p>
            <a:pPr marL="1823040" indent="-1758240">
              <a:lnSpc>
                <a:spcPts val="9530"/>
              </a:lnSpc>
              <a:spcBef>
                <a:spcPts val="275"/>
              </a:spcBef>
              <a:buNone/>
              <a:tabLst>
                <a:tab pos="0" algn="l"/>
              </a:tabLst>
            </a:pPr>
            <a:r>
              <a:rPr lang="fr-FR" sz="8000" b="0" strike="noStrike" spc="214" dirty="0">
                <a:solidFill>
                  <a:srgbClr val="181818"/>
                </a:solidFill>
                <a:latin typeface="Trebuchet MS"/>
              </a:rPr>
              <a:t>LES</a:t>
            </a:r>
            <a:r>
              <a:rPr lang="fr-FR" sz="8000" b="0" strike="noStrike" spc="-440" dirty="0">
                <a:solidFill>
                  <a:srgbClr val="181818"/>
                </a:solidFill>
                <a:latin typeface="Trebuchet MS"/>
              </a:rPr>
              <a:t> </a:t>
            </a:r>
            <a:r>
              <a:rPr lang="fr-FR" sz="8000" b="0" strike="noStrike" spc="-86" dirty="0">
                <a:solidFill>
                  <a:srgbClr val="181818"/>
                </a:solidFill>
                <a:latin typeface="Trebuchet MS"/>
              </a:rPr>
              <a:t>EPIS,</a:t>
            </a:r>
            <a:r>
              <a:rPr lang="fr-FR" sz="8000" b="0" strike="noStrike" spc="-435" dirty="0">
                <a:solidFill>
                  <a:srgbClr val="181818"/>
                </a:solidFill>
                <a:latin typeface="Trebuchet MS"/>
              </a:rPr>
              <a:t> </a:t>
            </a:r>
            <a:r>
              <a:rPr lang="fr-FR" sz="8000" b="0" strike="noStrike" spc="72" dirty="0">
                <a:solidFill>
                  <a:srgbClr val="181818"/>
                </a:solidFill>
                <a:latin typeface="Trebuchet MS"/>
              </a:rPr>
              <a:t>LA</a:t>
            </a:r>
            <a:r>
              <a:rPr lang="fr-FR" sz="8000" b="0" strike="noStrike" spc="-435" dirty="0">
                <a:solidFill>
                  <a:srgbClr val="181818"/>
                </a:solidFill>
                <a:latin typeface="Trebuchet MS"/>
              </a:rPr>
              <a:t> </a:t>
            </a:r>
            <a:r>
              <a:rPr lang="fr-FR" sz="8000" b="0" strike="noStrike" spc="188" dirty="0">
                <a:solidFill>
                  <a:srgbClr val="181818"/>
                </a:solidFill>
                <a:latin typeface="Trebuchet MS"/>
              </a:rPr>
              <a:t>FORCE </a:t>
            </a:r>
            <a:r>
              <a:rPr lang="fr-FR" sz="8000" b="0" strike="noStrike" spc="-2396" dirty="0">
                <a:solidFill>
                  <a:srgbClr val="181818"/>
                </a:solidFill>
                <a:latin typeface="Trebuchet MS"/>
              </a:rPr>
              <a:t> </a:t>
            </a:r>
            <a:r>
              <a:rPr lang="fr-FR" sz="8000" b="0" strike="noStrike" spc="406" dirty="0">
                <a:solidFill>
                  <a:srgbClr val="181818"/>
                </a:solidFill>
                <a:latin typeface="Trebuchet MS"/>
              </a:rPr>
              <a:t>DU</a:t>
            </a:r>
            <a:r>
              <a:rPr lang="fr-FR" sz="8000" b="0" strike="noStrike" spc="-426" dirty="0">
                <a:solidFill>
                  <a:srgbClr val="181818"/>
                </a:solidFill>
                <a:latin typeface="Trebuchet MS"/>
              </a:rPr>
              <a:t> </a:t>
            </a:r>
            <a:r>
              <a:rPr lang="fr-FR" sz="8000" b="0" strike="noStrike" spc="299" dirty="0">
                <a:solidFill>
                  <a:srgbClr val="181818"/>
                </a:solidFill>
                <a:latin typeface="Trebuchet MS"/>
              </a:rPr>
              <a:t>RESEAU</a:t>
            </a:r>
            <a:endParaRPr lang="fr-FR" sz="8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object 4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  <p:sp>
        <p:nvSpPr>
          <p:cNvPr id="202" name="ZoneTexte 5"/>
          <p:cNvSpPr/>
          <p:nvPr/>
        </p:nvSpPr>
        <p:spPr>
          <a:xfrm>
            <a:off x="9272589" y="5446513"/>
            <a:ext cx="8829674" cy="39380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5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Réseau national : 350 EPIS à ce jour créés ou en cours de création</a:t>
            </a:r>
          </a:p>
          <a:p>
            <a:pPr>
              <a:lnSpc>
                <a:spcPct val="100000"/>
              </a:lnSpc>
              <a:buNone/>
            </a:pPr>
            <a:br>
              <a:rPr sz="2500" dirty="0">
                <a:latin typeface="Trebuchet MS" panose="020B0603020202020204" pitchFamily="34" charset="0"/>
                <a:ea typeface="Verdana" panose="020B0604030504040204" pitchFamily="34" charset="0"/>
              </a:rPr>
            </a:br>
            <a:r>
              <a:rPr lang="fr-FR" sz="25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Entraide + fête annuelle des Epis</a:t>
            </a:r>
          </a:p>
          <a:p>
            <a:pPr>
              <a:lnSpc>
                <a:spcPct val="100000"/>
              </a:lnSpc>
              <a:buNone/>
            </a:pPr>
            <a:endParaRPr lang="fr-FR" sz="2500" b="0" strike="noStrike" spc="-1" dirty="0"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5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Outils de gestion gratuits et "clé en mains" </a:t>
            </a:r>
            <a:endParaRPr lang="fr-FR" sz="2500" spc="-1" dirty="0">
              <a:solidFill>
                <a:srgbClr val="000000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fr-FR" sz="2500" b="0" strike="noStrike" spc="-1" dirty="0">
              <a:solidFill>
                <a:srgbClr val="000000"/>
              </a:solidFill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5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Aide à la création et assistance 7j/7</a:t>
            </a:r>
          </a:p>
          <a:p>
            <a:pPr>
              <a:lnSpc>
                <a:spcPct val="100000"/>
              </a:lnSpc>
              <a:buNone/>
            </a:pPr>
            <a:endParaRPr lang="fr-FR" sz="2500" b="0" strike="noStrike" spc="-1" dirty="0">
              <a:latin typeface="Trebuchet MS" panose="020B0603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5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Facilité de mise en œuvre : création possible en 4 mois !</a:t>
            </a:r>
            <a:endParaRPr lang="fr-FR" sz="2500" b="0" strike="noStrike" spc="-1" dirty="0">
              <a:latin typeface="Trebuchet MS" panose="020B060302020202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4" name="object 3"/>
          <p:cNvSpPr/>
          <p:nvPr/>
        </p:nvSpPr>
        <p:spPr>
          <a:xfrm>
            <a:off x="12513600" y="0"/>
            <a:ext cx="5774400" cy="4298040"/>
          </a:xfrm>
          <a:custGeom>
            <a:avLst/>
            <a:gdLst/>
            <a:ahLst/>
            <a:cxnLst/>
            <a:rect l="l" t="t" r="r" b="b"/>
            <a:pathLst>
              <a:path w="5774690" h="4298315">
                <a:moveTo>
                  <a:pt x="5774482" y="4297932"/>
                </a:moveTo>
                <a:lnTo>
                  <a:pt x="5736910" y="4284943"/>
                </a:lnTo>
                <a:lnTo>
                  <a:pt x="5315977" y="4122369"/>
                </a:lnTo>
                <a:lnTo>
                  <a:pt x="4642541" y="3841494"/>
                </a:lnTo>
                <a:lnTo>
                  <a:pt x="4586369" y="3816691"/>
                </a:lnTo>
                <a:lnTo>
                  <a:pt x="4526730" y="3789041"/>
                </a:lnTo>
                <a:lnTo>
                  <a:pt x="4463768" y="3758629"/>
                </a:lnTo>
                <a:lnTo>
                  <a:pt x="4397628" y="3725540"/>
                </a:lnTo>
                <a:lnTo>
                  <a:pt x="4363410" y="3708018"/>
                </a:lnTo>
                <a:lnTo>
                  <a:pt x="4328452" y="3689859"/>
                </a:lnTo>
                <a:lnTo>
                  <a:pt x="4292771" y="3671072"/>
                </a:lnTo>
                <a:lnTo>
                  <a:pt x="4256385" y="3651669"/>
                </a:lnTo>
                <a:lnTo>
                  <a:pt x="4219312" y="3631661"/>
                </a:lnTo>
                <a:lnTo>
                  <a:pt x="4181570" y="3611057"/>
                </a:lnTo>
                <a:lnTo>
                  <a:pt x="4143178" y="3589868"/>
                </a:lnTo>
                <a:lnTo>
                  <a:pt x="4104152" y="3568105"/>
                </a:lnTo>
                <a:lnTo>
                  <a:pt x="4064511" y="3545779"/>
                </a:lnTo>
                <a:lnTo>
                  <a:pt x="4024273" y="3522900"/>
                </a:lnTo>
                <a:lnTo>
                  <a:pt x="3983456" y="3499479"/>
                </a:lnTo>
                <a:lnTo>
                  <a:pt x="3942078" y="3475526"/>
                </a:lnTo>
                <a:lnTo>
                  <a:pt x="3900157" y="3451052"/>
                </a:lnTo>
                <a:lnTo>
                  <a:pt x="3857711" y="3426067"/>
                </a:lnTo>
                <a:lnTo>
                  <a:pt x="3814758" y="3400583"/>
                </a:lnTo>
                <a:lnTo>
                  <a:pt x="3771315" y="3374609"/>
                </a:lnTo>
                <a:lnTo>
                  <a:pt x="3727401" y="3348156"/>
                </a:lnTo>
                <a:lnTo>
                  <a:pt x="3683034" y="3321235"/>
                </a:lnTo>
                <a:lnTo>
                  <a:pt x="3638232" y="3293857"/>
                </a:lnTo>
                <a:lnTo>
                  <a:pt x="3593012" y="3266031"/>
                </a:lnTo>
                <a:lnTo>
                  <a:pt x="3547393" y="3237769"/>
                </a:lnTo>
                <a:lnTo>
                  <a:pt x="3501393" y="3209082"/>
                </a:lnTo>
                <a:lnTo>
                  <a:pt x="3455029" y="3179979"/>
                </a:lnTo>
                <a:lnTo>
                  <a:pt x="3408320" y="3150471"/>
                </a:lnTo>
                <a:lnTo>
                  <a:pt x="3361283" y="3120569"/>
                </a:lnTo>
                <a:lnTo>
                  <a:pt x="3313937" y="3090284"/>
                </a:lnTo>
                <a:lnTo>
                  <a:pt x="3266299" y="3059626"/>
                </a:lnTo>
                <a:lnTo>
                  <a:pt x="3218388" y="3028606"/>
                </a:lnTo>
                <a:lnTo>
                  <a:pt x="3170221" y="2997234"/>
                </a:lnTo>
                <a:lnTo>
                  <a:pt x="3121817" y="2965520"/>
                </a:lnTo>
                <a:lnTo>
                  <a:pt x="3073193" y="2933477"/>
                </a:lnTo>
                <a:lnTo>
                  <a:pt x="3024368" y="2901113"/>
                </a:lnTo>
                <a:lnTo>
                  <a:pt x="2975359" y="2868440"/>
                </a:lnTo>
                <a:lnTo>
                  <a:pt x="2926184" y="2835468"/>
                </a:lnTo>
                <a:lnTo>
                  <a:pt x="2876861" y="2802207"/>
                </a:lnTo>
                <a:lnTo>
                  <a:pt x="2827409" y="2768670"/>
                </a:lnTo>
                <a:lnTo>
                  <a:pt x="2777845" y="2734865"/>
                </a:lnTo>
                <a:lnTo>
                  <a:pt x="2728187" y="2700804"/>
                </a:lnTo>
                <a:lnTo>
                  <a:pt x="2678453" y="2666496"/>
                </a:lnTo>
                <a:lnTo>
                  <a:pt x="2628661" y="2631954"/>
                </a:lnTo>
                <a:lnTo>
                  <a:pt x="2578830" y="2597187"/>
                </a:lnTo>
                <a:lnTo>
                  <a:pt x="2528977" y="2562206"/>
                </a:lnTo>
                <a:lnTo>
                  <a:pt x="2479119" y="2527021"/>
                </a:lnTo>
                <a:lnTo>
                  <a:pt x="2429276" y="2491643"/>
                </a:lnTo>
                <a:lnTo>
                  <a:pt x="2379465" y="2456084"/>
                </a:lnTo>
                <a:lnTo>
                  <a:pt x="2329704" y="2420352"/>
                </a:lnTo>
                <a:lnTo>
                  <a:pt x="2280010" y="2384459"/>
                </a:lnTo>
                <a:lnTo>
                  <a:pt x="2230403" y="2348415"/>
                </a:lnTo>
                <a:lnTo>
                  <a:pt x="2180899" y="2312232"/>
                </a:lnTo>
                <a:lnTo>
                  <a:pt x="2131518" y="2275919"/>
                </a:lnTo>
                <a:lnTo>
                  <a:pt x="2082276" y="2239487"/>
                </a:lnTo>
                <a:lnTo>
                  <a:pt x="2033192" y="2202947"/>
                </a:lnTo>
                <a:lnTo>
                  <a:pt x="1984284" y="2166310"/>
                </a:lnTo>
                <a:lnTo>
                  <a:pt x="1935570" y="2129585"/>
                </a:lnTo>
                <a:lnTo>
                  <a:pt x="1887067" y="2092784"/>
                </a:lnTo>
                <a:lnTo>
                  <a:pt x="1838794" y="2055917"/>
                </a:lnTo>
                <a:lnTo>
                  <a:pt x="1790769" y="2018995"/>
                </a:lnTo>
                <a:lnTo>
                  <a:pt x="1743009" y="1982028"/>
                </a:lnTo>
                <a:lnTo>
                  <a:pt x="1695534" y="1945027"/>
                </a:lnTo>
                <a:lnTo>
                  <a:pt x="1648359" y="1908002"/>
                </a:lnTo>
                <a:lnTo>
                  <a:pt x="1601504" y="1870964"/>
                </a:lnTo>
                <a:lnTo>
                  <a:pt x="1554987" y="1833924"/>
                </a:lnTo>
                <a:lnTo>
                  <a:pt x="1508826" y="1796893"/>
                </a:lnTo>
                <a:lnTo>
                  <a:pt x="1463038" y="1759880"/>
                </a:lnTo>
                <a:lnTo>
                  <a:pt x="1417641" y="1722896"/>
                </a:lnTo>
                <a:lnTo>
                  <a:pt x="1372654" y="1685952"/>
                </a:lnTo>
                <a:lnTo>
                  <a:pt x="1328094" y="1649059"/>
                </a:lnTo>
                <a:lnTo>
                  <a:pt x="1283979" y="1612227"/>
                </a:lnTo>
                <a:lnTo>
                  <a:pt x="1240328" y="1575467"/>
                </a:lnTo>
                <a:lnTo>
                  <a:pt x="1197159" y="1538789"/>
                </a:lnTo>
                <a:lnTo>
                  <a:pt x="1154488" y="1502204"/>
                </a:lnTo>
                <a:lnTo>
                  <a:pt x="1112335" y="1465723"/>
                </a:lnTo>
                <a:lnTo>
                  <a:pt x="1070717" y="1429356"/>
                </a:lnTo>
                <a:lnTo>
                  <a:pt x="1029652" y="1393113"/>
                </a:lnTo>
                <a:lnTo>
                  <a:pt x="989159" y="1357006"/>
                </a:lnTo>
                <a:lnTo>
                  <a:pt x="949255" y="1321044"/>
                </a:lnTo>
                <a:lnTo>
                  <a:pt x="909958" y="1285239"/>
                </a:lnTo>
                <a:lnTo>
                  <a:pt x="871286" y="1249601"/>
                </a:lnTo>
                <a:lnTo>
                  <a:pt x="833257" y="1214140"/>
                </a:lnTo>
                <a:lnTo>
                  <a:pt x="795889" y="1178868"/>
                </a:lnTo>
                <a:lnTo>
                  <a:pt x="759200" y="1143794"/>
                </a:lnTo>
                <a:lnTo>
                  <a:pt x="723208" y="1108930"/>
                </a:lnTo>
                <a:lnTo>
                  <a:pt x="687931" y="1074286"/>
                </a:lnTo>
                <a:lnTo>
                  <a:pt x="653387" y="1039872"/>
                </a:lnTo>
                <a:lnTo>
                  <a:pt x="619594" y="1005700"/>
                </a:lnTo>
                <a:lnTo>
                  <a:pt x="586570" y="971779"/>
                </a:lnTo>
                <a:lnTo>
                  <a:pt x="554333" y="938120"/>
                </a:lnTo>
                <a:lnTo>
                  <a:pt x="522901" y="904735"/>
                </a:lnTo>
                <a:lnTo>
                  <a:pt x="492291" y="871632"/>
                </a:lnTo>
                <a:lnTo>
                  <a:pt x="462523" y="838824"/>
                </a:lnTo>
                <a:lnTo>
                  <a:pt x="433613" y="806321"/>
                </a:lnTo>
                <a:lnTo>
                  <a:pt x="405580" y="774133"/>
                </a:lnTo>
                <a:lnTo>
                  <a:pt x="378441" y="742270"/>
                </a:lnTo>
                <a:lnTo>
                  <a:pt x="352215" y="710744"/>
                </a:lnTo>
                <a:lnTo>
                  <a:pt x="326920" y="679565"/>
                </a:lnTo>
                <a:lnTo>
                  <a:pt x="302574" y="648743"/>
                </a:lnTo>
                <a:lnTo>
                  <a:pt x="279194" y="618290"/>
                </a:lnTo>
                <a:lnTo>
                  <a:pt x="235406" y="558530"/>
                </a:lnTo>
                <a:lnTo>
                  <a:pt x="195700" y="500370"/>
                </a:lnTo>
                <a:lnTo>
                  <a:pt x="160220" y="443895"/>
                </a:lnTo>
                <a:lnTo>
                  <a:pt x="129109" y="389188"/>
                </a:lnTo>
                <a:lnTo>
                  <a:pt x="102512" y="336335"/>
                </a:lnTo>
                <a:lnTo>
                  <a:pt x="80572" y="285421"/>
                </a:lnTo>
                <a:lnTo>
                  <a:pt x="63433" y="236529"/>
                </a:lnTo>
                <a:lnTo>
                  <a:pt x="0" y="0"/>
                </a:lnTo>
                <a:lnTo>
                  <a:pt x="5774482" y="0"/>
                </a:lnTo>
                <a:lnTo>
                  <a:pt x="5774482" y="4297932"/>
                </a:lnTo>
                <a:close/>
              </a:path>
            </a:pathLst>
          </a:custGeom>
          <a:solidFill>
            <a:srgbClr val="D3B0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05" name="object 4"/>
          <p:cNvGrpSpPr/>
          <p:nvPr/>
        </p:nvGrpSpPr>
        <p:grpSpPr>
          <a:xfrm>
            <a:off x="0" y="6233040"/>
            <a:ext cx="6165720" cy="4053960"/>
            <a:chOff x="0" y="6233040"/>
            <a:chExt cx="6165720" cy="4053960"/>
          </a:xfrm>
        </p:grpSpPr>
        <p:sp>
          <p:nvSpPr>
            <p:cNvPr id="206" name="object 5"/>
            <p:cNvSpPr/>
            <p:nvPr/>
          </p:nvSpPr>
          <p:spPr>
            <a:xfrm>
              <a:off x="0" y="6233040"/>
              <a:ext cx="5211000" cy="4053960"/>
            </a:xfrm>
            <a:custGeom>
              <a:avLst/>
              <a:gdLst/>
              <a:ahLst/>
              <a:cxnLst/>
              <a:rect l="l" t="t" r="r" b="b"/>
              <a:pathLst>
                <a:path w="5211445" h="4054475">
                  <a:moveTo>
                    <a:pt x="4994982" y="4054107"/>
                  </a:moveTo>
                  <a:lnTo>
                    <a:pt x="0" y="4054107"/>
                  </a:lnTo>
                  <a:lnTo>
                    <a:pt x="0" y="361393"/>
                  </a:lnTo>
                  <a:lnTo>
                    <a:pt x="43233" y="336929"/>
                  </a:lnTo>
                  <a:lnTo>
                    <a:pt x="81430" y="316333"/>
                  </a:lnTo>
                  <a:lnTo>
                    <a:pt x="121196" y="295679"/>
                  </a:lnTo>
                  <a:lnTo>
                    <a:pt x="162650" y="274851"/>
                  </a:lnTo>
                  <a:lnTo>
                    <a:pt x="205911" y="253734"/>
                  </a:lnTo>
                  <a:lnTo>
                    <a:pt x="251098" y="232211"/>
                  </a:lnTo>
                  <a:lnTo>
                    <a:pt x="347732" y="187491"/>
                  </a:lnTo>
                  <a:lnTo>
                    <a:pt x="569377" y="88119"/>
                  </a:lnTo>
                  <a:lnTo>
                    <a:pt x="622505" y="67113"/>
                  </a:lnTo>
                  <a:lnTo>
                    <a:pt x="680532" y="49070"/>
                  </a:lnTo>
                  <a:lnTo>
                    <a:pt x="743232" y="33935"/>
                  </a:lnTo>
                  <a:lnTo>
                    <a:pt x="810377" y="21654"/>
                  </a:lnTo>
                  <a:lnTo>
                    <a:pt x="881742" y="12174"/>
                  </a:lnTo>
                  <a:lnTo>
                    <a:pt x="957099" y="5441"/>
                  </a:lnTo>
                  <a:lnTo>
                    <a:pt x="996204" y="3088"/>
                  </a:lnTo>
                  <a:lnTo>
                    <a:pt x="1036222" y="1401"/>
                  </a:lnTo>
                  <a:lnTo>
                    <a:pt x="1077125" y="374"/>
                  </a:lnTo>
                  <a:lnTo>
                    <a:pt x="1118884" y="0"/>
                  </a:lnTo>
                  <a:lnTo>
                    <a:pt x="1161472" y="271"/>
                  </a:lnTo>
                  <a:lnTo>
                    <a:pt x="1204859" y="1183"/>
                  </a:lnTo>
                  <a:lnTo>
                    <a:pt x="1249018" y="2727"/>
                  </a:lnTo>
                  <a:lnTo>
                    <a:pt x="1293920" y="4897"/>
                  </a:lnTo>
                  <a:lnTo>
                    <a:pt x="1339537" y="7687"/>
                  </a:lnTo>
                  <a:lnTo>
                    <a:pt x="1385840" y="11089"/>
                  </a:lnTo>
                  <a:lnTo>
                    <a:pt x="1432802" y="15097"/>
                  </a:lnTo>
                  <a:lnTo>
                    <a:pt x="1480393" y="19704"/>
                  </a:lnTo>
                  <a:lnTo>
                    <a:pt x="1528586" y="24903"/>
                  </a:lnTo>
                  <a:lnTo>
                    <a:pt x="1577352" y="30688"/>
                  </a:lnTo>
                  <a:lnTo>
                    <a:pt x="1626663" y="37051"/>
                  </a:lnTo>
                  <a:lnTo>
                    <a:pt x="1726805" y="51488"/>
                  </a:lnTo>
                  <a:lnTo>
                    <a:pt x="1828787" y="68160"/>
                  </a:lnTo>
                  <a:lnTo>
                    <a:pt x="1932382" y="87012"/>
                  </a:lnTo>
                  <a:lnTo>
                    <a:pt x="2037363" y="107990"/>
                  </a:lnTo>
                  <a:lnTo>
                    <a:pt x="2143503" y="131041"/>
                  </a:lnTo>
                  <a:lnTo>
                    <a:pt x="2250576" y="156111"/>
                  </a:lnTo>
                  <a:lnTo>
                    <a:pt x="2358354" y="183146"/>
                  </a:lnTo>
                  <a:lnTo>
                    <a:pt x="2466613" y="212092"/>
                  </a:lnTo>
                  <a:lnTo>
                    <a:pt x="2575124" y="242895"/>
                  </a:lnTo>
                  <a:lnTo>
                    <a:pt x="2683660" y="275501"/>
                  </a:lnTo>
                  <a:lnTo>
                    <a:pt x="2791997" y="309856"/>
                  </a:lnTo>
                  <a:lnTo>
                    <a:pt x="2899906" y="345907"/>
                  </a:lnTo>
                  <a:lnTo>
                    <a:pt x="3007161" y="383599"/>
                  </a:lnTo>
                  <a:lnTo>
                    <a:pt x="3113536" y="422878"/>
                  </a:lnTo>
                  <a:lnTo>
                    <a:pt x="3218803" y="463691"/>
                  </a:lnTo>
                  <a:lnTo>
                    <a:pt x="3322737" y="505984"/>
                  </a:lnTo>
                  <a:lnTo>
                    <a:pt x="3374132" y="527668"/>
                  </a:lnTo>
                  <a:lnTo>
                    <a:pt x="3425110" y="549702"/>
                  </a:lnTo>
                  <a:lnTo>
                    <a:pt x="3475640" y="572079"/>
                  </a:lnTo>
                  <a:lnTo>
                    <a:pt x="3525696" y="594792"/>
                  </a:lnTo>
                  <a:lnTo>
                    <a:pt x="3575247" y="617834"/>
                  </a:lnTo>
                  <a:lnTo>
                    <a:pt x="3624267" y="641200"/>
                  </a:lnTo>
                  <a:lnTo>
                    <a:pt x="3672727" y="664881"/>
                  </a:lnTo>
                  <a:lnTo>
                    <a:pt x="3720599" y="688872"/>
                  </a:lnTo>
                  <a:lnTo>
                    <a:pt x="3767854" y="713165"/>
                  </a:lnTo>
                  <a:lnTo>
                    <a:pt x="3814463" y="737753"/>
                  </a:lnTo>
                  <a:lnTo>
                    <a:pt x="3860399" y="762631"/>
                  </a:lnTo>
                  <a:lnTo>
                    <a:pt x="3905634" y="787791"/>
                  </a:lnTo>
                  <a:lnTo>
                    <a:pt x="3950138" y="813227"/>
                  </a:lnTo>
                  <a:lnTo>
                    <a:pt x="3993884" y="838932"/>
                  </a:lnTo>
                  <a:lnTo>
                    <a:pt x="4036842" y="864898"/>
                  </a:lnTo>
                  <a:lnTo>
                    <a:pt x="4078986" y="891120"/>
                  </a:lnTo>
                  <a:lnTo>
                    <a:pt x="4120287" y="917591"/>
                  </a:lnTo>
                  <a:lnTo>
                    <a:pt x="4160715" y="944303"/>
                  </a:lnTo>
                  <a:lnTo>
                    <a:pt x="4200244" y="971250"/>
                  </a:lnTo>
                  <a:lnTo>
                    <a:pt x="4238844" y="998426"/>
                  </a:lnTo>
                  <a:lnTo>
                    <a:pt x="4276487" y="1025824"/>
                  </a:lnTo>
                  <a:lnTo>
                    <a:pt x="4313145" y="1053436"/>
                  </a:lnTo>
                  <a:lnTo>
                    <a:pt x="4348790" y="1081256"/>
                  </a:lnTo>
                  <a:lnTo>
                    <a:pt x="4383393" y="1109278"/>
                  </a:lnTo>
                  <a:lnTo>
                    <a:pt x="4416926" y="1137495"/>
                  </a:lnTo>
                  <a:lnTo>
                    <a:pt x="4449360" y="1165899"/>
                  </a:lnTo>
                  <a:lnTo>
                    <a:pt x="4480668" y="1194485"/>
                  </a:lnTo>
                  <a:lnTo>
                    <a:pt x="4510820" y="1223245"/>
                  </a:lnTo>
                  <a:lnTo>
                    <a:pt x="4539789" y="1252173"/>
                  </a:lnTo>
                  <a:lnTo>
                    <a:pt x="4567547" y="1281262"/>
                  </a:lnTo>
                  <a:lnTo>
                    <a:pt x="4594064" y="1310505"/>
                  </a:lnTo>
                  <a:lnTo>
                    <a:pt x="4619313" y="1339895"/>
                  </a:lnTo>
                  <a:lnTo>
                    <a:pt x="4665892" y="1399092"/>
                  </a:lnTo>
                  <a:lnTo>
                    <a:pt x="4707057" y="1458798"/>
                  </a:lnTo>
                  <a:lnTo>
                    <a:pt x="4756031" y="1541032"/>
                  </a:lnTo>
                  <a:lnTo>
                    <a:pt x="4785489" y="1592657"/>
                  </a:lnTo>
                  <a:lnTo>
                    <a:pt x="4813916" y="1643721"/>
                  </a:lnTo>
                  <a:lnTo>
                    <a:pt x="4841318" y="1694246"/>
                  </a:lnTo>
                  <a:lnTo>
                    <a:pt x="4867698" y="1744255"/>
                  </a:lnTo>
                  <a:lnTo>
                    <a:pt x="4893063" y="1793769"/>
                  </a:lnTo>
                  <a:lnTo>
                    <a:pt x="4917416" y="1842811"/>
                  </a:lnTo>
                  <a:lnTo>
                    <a:pt x="4940761" y="1891403"/>
                  </a:lnTo>
                  <a:lnTo>
                    <a:pt x="4963105" y="1939566"/>
                  </a:lnTo>
                  <a:lnTo>
                    <a:pt x="4984451" y="1987322"/>
                  </a:lnTo>
                  <a:lnTo>
                    <a:pt x="5004804" y="2034694"/>
                  </a:lnTo>
                  <a:lnTo>
                    <a:pt x="5024168" y="2081704"/>
                  </a:lnTo>
                  <a:lnTo>
                    <a:pt x="5042549" y="2128374"/>
                  </a:lnTo>
                  <a:lnTo>
                    <a:pt x="5059951" y="2174725"/>
                  </a:lnTo>
                  <a:lnTo>
                    <a:pt x="5076379" y="2220780"/>
                  </a:lnTo>
                  <a:lnTo>
                    <a:pt x="5091837" y="2266561"/>
                  </a:lnTo>
                  <a:lnTo>
                    <a:pt x="5106331" y="2312089"/>
                  </a:lnTo>
                  <a:lnTo>
                    <a:pt x="5119864" y="2357388"/>
                  </a:lnTo>
                  <a:lnTo>
                    <a:pt x="5132441" y="2402478"/>
                  </a:lnTo>
                  <a:lnTo>
                    <a:pt x="5144068" y="2447382"/>
                  </a:lnTo>
                  <a:lnTo>
                    <a:pt x="5154748" y="2492123"/>
                  </a:lnTo>
                  <a:lnTo>
                    <a:pt x="5164487" y="2536721"/>
                  </a:lnTo>
                  <a:lnTo>
                    <a:pt x="5173288" y="2581199"/>
                  </a:lnTo>
                  <a:lnTo>
                    <a:pt x="5181158" y="2625579"/>
                  </a:lnTo>
                  <a:lnTo>
                    <a:pt x="5188100" y="2669884"/>
                  </a:lnTo>
                  <a:lnTo>
                    <a:pt x="5194119" y="2714134"/>
                  </a:lnTo>
                  <a:lnTo>
                    <a:pt x="5199220" y="2758353"/>
                  </a:lnTo>
                  <a:lnTo>
                    <a:pt x="5203408" y="2802561"/>
                  </a:lnTo>
                  <a:lnTo>
                    <a:pt x="5206686" y="2846782"/>
                  </a:lnTo>
                  <a:lnTo>
                    <a:pt x="5209061" y="2891037"/>
                  </a:lnTo>
                  <a:lnTo>
                    <a:pt x="5210535" y="2935349"/>
                  </a:lnTo>
                  <a:lnTo>
                    <a:pt x="5211115" y="2979739"/>
                  </a:lnTo>
                  <a:lnTo>
                    <a:pt x="5210805" y="3024229"/>
                  </a:lnTo>
                  <a:lnTo>
                    <a:pt x="5209610" y="3068841"/>
                  </a:lnTo>
                  <a:lnTo>
                    <a:pt x="5207533" y="3113598"/>
                  </a:lnTo>
                  <a:lnTo>
                    <a:pt x="5204580" y="3158521"/>
                  </a:lnTo>
                  <a:lnTo>
                    <a:pt x="5200756" y="3203633"/>
                  </a:lnTo>
                  <a:lnTo>
                    <a:pt x="5196065" y="3248955"/>
                  </a:lnTo>
                  <a:lnTo>
                    <a:pt x="5190512" y="3294510"/>
                  </a:lnTo>
                  <a:lnTo>
                    <a:pt x="5184102" y="3340320"/>
                  </a:lnTo>
                  <a:lnTo>
                    <a:pt x="5176838" y="3386406"/>
                  </a:lnTo>
                  <a:lnTo>
                    <a:pt x="5168727" y="3432790"/>
                  </a:lnTo>
                  <a:lnTo>
                    <a:pt x="5159772" y="3479495"/>
                  </a:lnTo>
                  <a:lnTo>
                    <a:pt x="5149978" y="3526543"/>
                  </a:lnTo>
                  <a:lnTo>
                    <a:pt x="5139350" y="3573956"/>
                  </a:lnTo>
                  <a:lnTo>
                    <a:pt x="5127893" y="3621755"/>
                  </a:lnTo>
                  <a:lnTo>
                    <a:pt x="5115610" y="3669963"/>
                  </a:lnTo>
                  <a:lnTo>
                    <a:pt x="5102508" y="3718602"/>
                  </a:lnTo>
                  <a:lnTo>
                    <a:pt x="5088591" y="3767694"/>
                  </a:lnTo>
                  <a:lnTo>
                    <a:pt x="5073862" y="3817261"/>
                  </a:lnTo>
                  <a:lnTo>
                    <a:pt x="5058328" y="3867325"/>
                  </a:lnTo>
                  <a:lnTo>
                    <a:pt x="5041992" y="3917907"/>
                  </a:lnTo>
                  <a:lnTo>
                    <a:pt x="5024859" y="3969031"/>
                  </a:lnTo>
                  <a:lnTo>
                    <a:pt x="5006934" y="4020717"/>
                  </a:lnTo>
                  <a:lnTo>
                    <a:pt x="4994982" y="4054107"/>
                  </a:lnTo>
                  <a:close/>
                </a:path>
              </a:pathLst>
            </a:custGeom>
            <a:solidFill>
              <a:srgbClr val="6779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object 6"/>
            <p:cNvSpPr/>
            <p:nvPr/>
          </p:nvSpPr>
          <p:spPr>
            <a:xfrm>
              <a:off x="3232440" y="7703280"/>
              <a:ext cx="2933280" cy="1326960"/>
            </a:xfrm>
            <a:custGeom>
              <a:avLst/>
              <a:gdLst/>
              <a:ahLst/>
              <a:cxnLst/>
              <a:rect l="l" t="t" r="r" b="b"/>
              <a:pathLst>
                <a:path w="2933700" h="1327150">
                  <a:moveTo>
                    <a:pt x="1261704" y="1327117"/>
                  </a:moveTo>
                  <a:lnTo>
                    <a:pt x="509626" y="1217253"/>
                  </a:lnTo>
                  <a:lnTo>
                    <a:pt x="137574" y="830026"/>
                  </a:lnTo>
                  <a:lnTo>
                    <a:pt x="12162" y="414814"/>
                  </a:lnTo>
                  <a:lnTo>
                    <a:pt x="0" y="220993"/>
                  </a:lnTo>
                  <a:lnTo>
                    <a:pt x="2933391" y="0"/>
                  </a:lnTo>
                  <a:lnTo>
                    <a:pt x="2907271" y="180759"/>
                  </a:lnTo>
                  <a:lnTo>
                    <a:pt x="2724430" y="592618"/>
                  </a:lnTo>
                  <a:lnTo>
                    <a:pt x="2228148" y="1039947"/>
                  </a:lnTo>
                  <a:lnTo>
                    <a:pt x="1261704" y="1327117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08" name="object 7"/>
          <p:cNvSpPr/>
          <p:nvPr/>
        </p:nvSpPr>
        <p:spPr>
          <a:xfrm>
            <a:off x="6328080" y="448200"/>
            <a:ext cx="9250200" cy="9748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fr-FR" sz="6800" b="0" strike="noStrike" dirty="0">
                <a:solidFill>
                  <a:srgbClr val="181818"/>
                </a:solidFill>
                <a:latin typeface="Trebuchet MS"/>
              </a:rPr>
              <a:t>Historique des épis</a:t>
            </a:r>
            <a:endParaRPr lang="fr-FR" sz="68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5284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2016 : Création du 1er Epi à Châteaufort (78)</a:t>
            </a:r>
            <a:endParaRPr lang="fr-FR" sz="3400" b="0" strike="noStrike" dirty="0">
              <a:latin typeface="Arial"/>
            </a:endParaRPr>
          </a:p>
          <a:p>
            <a:pPr marL="59040">
              <a:lnSpc>
                <a:spcPct val="114000"/>
              </a:lnSpc>
              <a:spcBef>
                <a:spcPts val="2265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Epicerie classique pas rentable compte tenu de la taille du village  0€ d'investissement</a:t>
            </a:r>
            <a:endParaRPr lang="fr-FR" sz="25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451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Local prêté par la mairie</a:t>
            </a:r>
            <a:endParaRPr lang="fr-FR" sz="25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451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100 familles adhérentes à l'ouverture</a:t>
            </a:r>
            <a:endParaRPr lang="fr-FR" sz="2500" b="0" strike="noStrike" dirty="0">
              <a:latin typeface="Arial"/>
            </a:endParaRPr>
          </a:p>
          <a:p>
            <a:pPr marL="59040">
              <a:lnSpc>
                <a:spcPct val="114000"/>
              </a:lnSpc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Gestion facilitée par une plateforme informatique développée par  des adhérents de l’Épi</a:t>
            </a:r>
            <a:endParaRPr lang="fr-FR" sz="2500" b="0" strike="noStrike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None/>
            </a:pPr>
            <a:endParaRPr lang="fr-FR" sz="285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Très vite d'autres groupes s'intéressent au concept</a:t>
            </a:r>
            <a:endParaRPr lang="fr-FR" sz="34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2716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Faire évoluer l'outil pour une utilisation partagée</a:t>
            </a:r>
            <a:endParaRPr lang="fr-FR" sz="25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2531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Création de la SAS Monépi</a:t>
            </a:r>
            <a:endParaRPr lang="fr-FR" sz="3400" b="0" strike="noStrike" dirty="0">
              <a:latin typeface="Arial"/>
            </a:endParaRPr>
          </a:p>
          <a:p>
            <a:pPr marL="59040">
              <a:lnSpc>
                <a:spcPct val="100000"/>
              </a:lnSpc>
              <a:spcBef>
                <a:spcPts val="2531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Verdana"/>
              </a:rPr>
              <a:t>Accompagnement à la création de nouveaux Épis et des Épis en activité  Maintenance et développement de la plateforme et du concept</a:t>
            </a:r>
            <a:endParaRPr lang="fr-FR" sz="2500" b="0" strike="noStrike" dirty="0"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29400" y="461880"/>
            <a:ext cx="5536080" cy="22982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190520" indent="-1178640">
              <a:lnSpc>
                <a:spcPct val="100000"/>
              </a:lnSpc>
              <a:spcBef>
                <a:spcPts val="99"/>
              </a:spcBef>
              <a:buNone/>
              <a:tabLst>
                <a:tab pos="0" algn="l"/>
              </a:tabLst>
            </a:pPr>
            <a:r>
              <a:rPr lang="fr-FR" sz="5000" b="0" strike="noStrike" dirty="0">
                <a:solidFill>
                  <a:srgbClr val="181818"/>
                </a:solidFill>
                <a:latin typeface="Trebuchet MS"/>
              </a:rPr>
              <a:t>LES EPIS, LA FORCE  DU RESEAU</a:t>
            </a:r>
            <a:endParaRPr lang="fr-FR" sz="5000" b="0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1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180767" y="537480"/>
            <a:ext cx="8820608" cy="17305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fr-FR" sz="5500" b="0" strike="noStrike" dirty="0">
                <a:solidFill>
                  <a:srgbClr val="181818"/>
                </a:solidFill>
                <a:latin typeface="Trebuchet MS"/>
              </a:rPr>
              <a:t>Le fonctionnement de l'EPI</a:t>
            </a:r>
            <a:endParaRPr lang="fr-FR" sz="5500" b="0" strike="noStrike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12" name="object 4"/>
          <p:cNvGrpSpPr/>
          <p:nvPr/>
        </p:nvGrpSpPr>
        <p:grpSpPr>
          <a:xfrm>
            <a:off x="0" y="7228440"/>
            <a:ext cx="1990440" cy="3058560"/>
            <a:chOff x="0" y="7228440"/>
            <a:chExt cx="1990440" cy="3058560"/>
          </a:xfrm>
        </p:grpSpPr>
        <p:sp>
          <p:nvSpPr>
            <p:cNvPr id="213" name="object 5"/>
            <p:cNvSpPr/>
            <p:nvPr/>
          </p:nvSpPr>
          <p:spPr>
            <a:xfrm>
              <a:off x="0" y="7228440"/>
              <a:ext cx="1725480" cy="3058560"/>
            </a:xfrm>
            <a:custGeom>
              <a:avLst/>
              <a:gdLst/>
              <a:ahLst/>
              <a:cxnLst/>
              <a:rect l="l" t="t" r="r" b="b"/>
              <a:pathLst>
                <a:path w="1725930" h="3058795">
                  <a:moveTo>
                    <a:pt x="1725534" y="3058478"/>
                  </a:moveTo>
                  <a:lnTo>
                    <a:pt x="0" y="3058478"/>
                  </a:lnTo>
                  <a:lnTo>
                    <a:pt x="0" y="0"/>
                  </a:lnTo>
                  <a:lnTo>
                    <a:pt x="8992" y="8254"/>
                  </a:lnTo>
                  <a:lnTo>
                    <a:pt x="41809" y="39076"/>
                  </a:lnTo>
                  <a:lnTo>
                    <a:pt x="74086" y="70076"/>
                  </a:lnTo>
                  <a:lnTo>
                    <a:pt x="105824" y="101229"/>
                  </a:lnTo>
                  <a:lnTo>
                    <a:pt x="137025" y="132513"/>
                  </a:lnTo>
                  <a:lnTo>
                    <a:pt x="167690" y="163904"/>
                  </a:lnTo>
                  <a:lnTo>
                    <a:pt x="197820" y="195377"/>
                  </a:lnTo>
                  <a:lnTo>
                    <a:pt x="227416" y="226909"/>
                  </a:lnTo>
                  <a:lnTo>
                    <a:pt x="256480" y="258477"/>
                  </a:lnTo>
                  <a:lnTo>
                    <a:pt x="285012" y="290057"/>
                  </a:lnTo>
                  <a:lnTo>
                    <a:pt x="313014" y="321625"/>
                  </a:lnTo>
                  <a:lnTo>
                    <a:pt x="340487" y="353157"/>
                  </a:lnTo>
                  <a:lnTo>
                    <a:pt x="367433" y="384631"/>
                  </a:lnTo>
                  <a:lnTo>
                    <a:pt x="393851" y="416021"/>
                  </a:lnTo>
                  <a:lnTo>
                    <a:pt x="419745" y="447305"/>
                  </a:lnTo>
                  <a:lnTo>
                    <a:pt x="445114" y="478459"/>
                  </a:lnTo>
                  <a:lnTo>
                    <a:pt x="469960" y="509458"/>
                  </a:lnTo>
                  <a:lnTo>
                    <a:pt x="494284" y="540281"/>
                  </a:lnTo>
                  <a:lnTo>
                    <a:pt x="518088" y="570902"/>
                  </a:lnTo>
                  <a:lnTo>
                    <a:pt x="541372" y="601298"/>
                  </a:lnTo>
                  <a:lnTo>
                    <a:pt x="586387" y="661320"/>
                  </a:lnTo>
                  <a:lnTo>
                    <a:pt x="629339" y="720159"/>
                  </a:lnTo>
                  <a:lnTo>
                    <a:pt x="670237" y="777625"/>
                  </a:lnTo>
                  <a:lnTo>
                    <a:pt x="1192094" y="1796818"/>
                  </a:lnTo>
                  <a:lnTo>
                    <a:pt x="1725534" y="3058478"/>
                  </a:lnTo>
                  <a:close/>
                </a:path>
              </a:pathLst>
            </a:custGeom>
            <a:solidFill>
              <a:srgbClr val="D3B09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object 6"/>
            <p:cNvSpPr/>
            <p:nvPr/>
          </p:nvSpPr>
          <p:spPr>
            <a:xfrm>
              <a:off x="0" y="8466840"/>
              <a:ext cx="1990440" cy="1820160"/>
            </a:xfrm>
            <a:custGeom>
              <a:avLst/>
              <a:gdLst/>
              <a:ahLst/>
              <a:cxnLst/>
              <a:rect l="l" t="t" r="r" b="b"/>
              <a:pathLst>
                <a:path w="1990725" h="1820545">
                  <a:moveTo>
                    <a:pt x="1574825" y="1819993"/>
                  </a:moveTo>
                  <a:lnTo>
                    <a:pt x="250900" y="1819993"/>
                  </a:lnTo>
                  <a:lnTo>
                    <a:pt x="218985" y="1784097"/>
                  </a:lnTo>
                  <a:lnTo>
                    <a:pt x="160536" y="1714335"/>
                  </a:lnTo>
                  <a:lnTo>
                    <a:pt x="107655" y="1653935"/>
                  </a:lnTo>
                  <a:lnTo>
                    <a:pt x="60141" y="1601814"/>
                  </a:lnTo>
                  <a:lnTo>
                    <a:pt x="17791" y="1556888"/>
                  </a:lnTo>
                  <a:lnTo>
                    <a:pt x="0" y="1538417"/>
                  </a:lnTo>
                  <a:lnTo>
                    <a:pt x="0" y="364861"/>
                  </a:lnTo>
                  <a:lnTo>
                    <a:pt x="50464" y="292999"/>
                  </a:lnTo>
                  <a:lnTo>
                    <a:pt x="81250" y="253298"/>
                  </a:lnTo>
                  <a:lnTo>
                    <a:pt x="110631" y="219362"/>
                  </a:lnTo>
                  <a:lnTo>
                    <a:pt x="139694" y="190142"/>
                  </a:lnTo>
                  <a:lnTo>
                    <a:pt x="169526" y="164588"/>
                  </a:lnTo>
                  <a:lnTo>
                    <a:pt x="201216" y="141653"/>
                  </a:lnTo>
                  <a:lnTo>
                    <a:pt x="235851" y="120287"/>
                  </a:lnTo>
                  <a:lnTo>
                    <a:pt x="274518" y="99442"/>
                  </a:lnTo>
                  <a:lnTo>
                    <a:pt x="318305" y="78069"/>
                  </a:lnTo>
                  <a:lnTo>
                    <a:pt x="368300" y="55121"/>
                  </a:lnTo>
                  <a:lnTo>
                    <a:pt x="425590" y="29547"/>
                  </a:lnTo>
                  <a:lnTo>
                    <a:pt x="484193" y="11301"/>
                  </a:lnTo>
                  <a:lnTo>
                    <a:pt x="556283" y="1706"/>
                  </a:lnTo>
                  <a:lnTo>
                    <a:pt x="596741" y="0"/>
                  </a:lnTo>
                  <a:lnTo>
                    <a:pt x="639797" y="272"/>
                  </a:lnTo>
                  <a:lnTo>
                    <a:pt x="685194" y="2462"/>
                  </a:lnTo>
                  <a:lnTo>
                    <a:pt x="732674" y="6509"/>
                  </a:lnTo>
                  <a:lnTo>
                    <a:pt x="781978" y="12351"/>
                  </a:lnTo>
                  <a:lnTo>
                    <a:pt x="832850" y="19926"/>
                  </a:lnTo>
                  <a:lnTo>
                    <a:pt x="885030" y="29174"/>
                  </a:lnTo>
                  <a:lnTo>
                    <a:pt x="938261" y="40034"/>
                  </a:lnTo>
                  <a:lnTo>
                    <a:pt x="992286" y="52443"/>
                  </a:lnTo>
                  <a:lnTo>
                    <a:pt x="1046846" y="66341"/>
                  </a:lnTo>
                  <a:lnTo>
                    <a:pt x="1101684" y="81667"/>
                  </a:lnTo>
                  <a:lnTo>
                    <a:pt x="1156542" y="98359"/>
                  </a:lnTo>
                  <a:lnTo>
                    <a:pt x="1211161" y="116356"/>
                  </a:lnTo>
                  <a:lnTo>
                    <a:pt x="1265285" y="135596"/>
                  </a:lnTo>
                  <a:lnTo>
                    <a:pt x="1318655" y="156019"/>
                  </a:lnTo>
                  <a:lnTo>
                    <a:pt x="1371013" y="177563"/>
                  </a:lnTo>
                  <a:lnTo>
                    <a:pt x="1422102" y="200166"/>
                  </a:lnTo>
                  <a:lnTo>
                    <a:pt x="1471663" y="223768"/>
                  </a:lnTo>
                  <a:lnTo>
                    <a:pt x="1519439" y="248308"/>
                  </a:lnTo>
                  <a:lnTo>
                    <a:pt x="1565172" y="273723"/>
                  </a:lnTo>
                  <a:lnTo>
                    <a:pt x="1608604" y="299953"/>
                  </a:lnTo>
                  <a:lnTo>
                    <a:pt x="1649478" y="326936"/>
                  </a:lnTo>
                  <a:lnTo>
                    <a:pt x="1687534" y="354612"/>
                  </a:lnTo>
                  <a:lnTo>
                    <a:pt x="1722516" y="382918"/>
                  </a:lnTo>
                  <a:lnTo>
                    <a:pt x="1754166" y="411794"/>
                  </a:lnTo>
                  <a:lnTo>
                    <a:pt x="1782226" y="441178"/>
                  </a:lnTo>
                  <a:lnTo>
                    <a:pt x="1806438" y="471009"/>
                  </a:lnTo>
                  <a:lnTo>
                    <a:pt x="1855341" y="551585"/>
                  </a:lnTo>
                  <a:lnTo>
                    <a:pt x="1881241" y="600418"/>
                  </a:lnTo>
                  <a:lnTo>
                    <a:pt x="1904280" y="647904"/>
                  </a:lnTo>
                  <a:lnTo>
                    <a:pt x="1924497" y="694224"/>
                  </a:lnTo>
                  <a:lnTo>
                    <a:pt x="1941931" y="739557"/>
                  </a:lnTo>
                  <a:lnTo>
                    <a:pt x="1956618" y="784084"/>
                  </a:lnTo>
                  <a:lnTo>
                    <a:pt x="1968599" y="827984"/>
                  </a:lnTo>
                  <a:lnTo>
                    <a:pt x="1977910" y="871438"/>
                  </a:lnTo>
                  <a:lnTo>
                    <a:pt x="1984590" y="914626"/>
                  </a:lnTo>
                  <a:lnTo>
                    <a:pt x="1988677" y="957726"/>
                  </a:lnTo>
                  <a:lnTo>
                    <a:pt x="1990210" y="1000920"/>
                  </a:lnTo>
                  <a:lnTo>
                    <a:pt x="1989226" y="1044387"/>
                  </a:lnTo>
                  <a:lnTo>
                    <a:pt x="1985764" y="1088308"/>
                  </a:lnTo>
                  <a:lnTo>
                    <a:pt x="1979862" y="1132862"/>
                  </a:lnTo>
                  <a:lnTo>
                    <a:pt x="1971558" y="1178229"/>
                  </a:lnTo>
                  <a:lnTo>
                    <a:pt x="1960891" y="1224589"/>
                  </a:lnTo>
                  <a:lnTo>
                    <a:pt x="1947898" y="1272122"/>
                  </a:lnTo>
                  <a:lnTo>
                    <a:pt x="1932618" y="1321008"/>
                  </a:lnTo>
                  <a:lnTo>
                    <a:pt x="1915088" y="1371428"/>
                  </a:lnTo>
                  <a:lnTo>
                    <a:pt x="1896085" y="1419432"/>
                  </a:lnTo>
                  <a:lnTo>
                    <a:pt x="1874580" y="1466025"/>
                  </a:lnTo>
                  <a:lnTo>
                    <a:pt x="1850702" y="1511130"/>
                  </a:lnTo>
                  <a:lnTo>
                    <a:pt x="1824583" y="1554670"/>
                  </a:lnTo>
                  <a:lnTo>
                    <a:pt x="1796352" y="1596569"/>
                  </a:lnTo>
                  <a:lnTo>
                    <a:pt x="1766140" y="1636749"/>
                  </a:lnTo>
                  <a:lnTo>
                    <a:pt x="1734076" y="1675133"/>
                  </a:lnTo>
                  <a:lnTo>
                    <a:pt x="1700290" y="1711645"/>
                  </a:lnTo>
                  <a:lnTo>
                    <a:pt x="1664913" y="1746206"/>
                  </a:lnTo>
                  <a:lnTo>
                    <a:pt x="1628075" y="1778741"/>
                  </a:lnTo>
                  <a:lnTo>
                    <a:pt x="1589905" y="1809172"/>
                  </a:lnTo>
                  <a:lnTo>
                    <a:pt x="1574825" y="1819993"/>
                  </a:lnTo>
                  <a:close/>
                </a:path>
              </a:pathLst>
            </a:custGeom>
            <a:solidFill>
              <a:srgbClr val="A5583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15" name="object 7"/>
          <p:cNvGrpSpPr/>
          <p:nvPr/>
        </p:nvGrpSpPr>
        <p:grpSpPr>
          <a:xfrm>
            <a:off x="13734000" y="0"/>
            <a:ext cx="4554000" cy="5337360"/>
            <a:chOff x="13734000" y="0"/>
            <a:chExt cx="4554000" cy="5337360"/>
          </a:xfrm>
        </p:grpSpPr>
        <p:sp>
          <p:nvSpPr>
            <p:cNvPr id="216" name="object 8"/>
            <p:cNvSpPr/>
            <p:nvPr/>
          </p:nvSpPr>
          <p:spPr>
            <a:xfrm>
              <a:off x="14825520" y="0"/>
              <a:ext cx="3462120" cy="5337360"/>
            </a:xfrm>
            <a:custGeom>
              <a:avLst/>
              <a:gdLst/>
              <a:ahLst/>
              <a:cxnLst/>
              <a:rect l="l" t="t" r="r" b="b"/>
              <a:pathLst>
                <a:path w="3462655" h="5337810">
                  <a:moveTo>
                    <a:pt x="3117326" y="5337777"/>
                  </a:moveTo>
                  <a:lnTo>
                    <a:pt x="3070601" y="5337422"/>
                  </a:lnTo>
                  <a:lnTo>
                    <a:pt x="3023864" y="5336505"/>
                  </a:lnTo>
                  <a:lnTo>
                    <a:pt x="2977130" y="5335002"/>
                  </a:lnTo>
                  <a:lnTo>
                    <a:pt x="2930414" y="5332892"/>
                  </a:lnTo>
                  <a:lnTo>
                    <a:pt x="2883730" y="5330151"/>
                  </a:lnTo>
                  <a:lnTo>
                    <a:pt x="2837093" y="5326758"/>
                  </a:lnTo>
                  <a:lnTo>
                    <a:pt x="2790517" y="5322690"/>
                  </a:lnTo>
                  <a:lnTo>
                    <a:pt x="2744017" y="5317924"/>
                  </a:lnTo>
                  <a:lnTo>
                    <a:pt x="2697607" y="5312437"/>
                  </a:lnTo>
                  <a:lnTo>
                    <a:pt x="2651302" y="5306207"/>
                  </a:lnTo>
                  <a:lnTo>
                    <a:pt x="2605117" y="5299211"/>
                  </a:lnTo>
                  <a:lnTo>
                    <a:pt x="2559065" y="5291427"/>
                  </a:lnTo>
                  <a:lnTo>
                    <a:pt x="2513162" y="5282833"/>
                  </a:lnTo>
                  <a:lnTo>
                    <a:pt x="2467422" y="5273404"/>
                  </a:lnTo>
                  <a:lnTo>
                    <a:pt x="2421860" y="5263120"/>
                  </a:lnTo>
                  <a:lnTo>
                    <a:pt x="2376490" y="5251958"/>
                  </a:lnTo>
                  <a:lnTo>
                    <a:pt x="2331326" y="5239894"/>
                  </a:lnTo>
                  <a:lnTo>
                    <a:pt x="2286384" y="5226906"/>
                  </a:lnTo>
                  <a:lnTo>
                    <a:pt x="2241678" y="5212972"/>
                  </a:lnTo>
                  <a:lnTo>
                    <a:pt x="2197222" y="5198069"/>
                  </a:lnTo>
                  <a:lnTo>
                    <a:pt x="2153030" y="5182174"/>
                  </a:lnTo>
                  <a:lnTo>
                    <a:pt x="2109119" y="5165266"/>
                  </a:lnTo>
                  <a:lnTo>
                    <a:pt x="2065501" y="5147320"/>
                  </a:lnTo>
                  <a:lnTo>
                    <a:pt x="2022192" y="5128315"/>
                  </a:lnTo>
                  <a:lnTo>
                    <a:pt x="1979205" y="5108229"/>
                  </a:lnTo>
                  <a:lnTo>
                    <a:pt x="1936557" y="5087038"/>
                  </a:lnTo>
                  <a:lnTo>
                    <a:pt x="1894260" y="5064720"/>
                  </a:lnTo>
                  <a:lnTo>
                    <a:pt x="1852331" y="5041252"/>
                  </a:lnTo>
                  <a:lnTo>
                    <a:pt x="1810782" y="5016612"/>
                  </a:lnTo>
                  <a:lnTo>
                    <a:pt x="1769630" y="4990777"/>
                  </a:lnTo>
                  <a:lnTo>
                    <a:pt x="1728887" y="4963725"/>
                  </a:lnTo>
                  <a:lnTo>
                    <a:pt x="1688570" y="4935433"/>
                  </a:lnTo>
                  <a:lnTo>
                    <a:pt x="1648692" y="4905878"/>
                  </a:lnTo>
                  <a:lnTo>
                    <a:pt x="1609268" y="4875039"/>
                  </a:lnTo>
                  <a:lnTo>
                    <a:pt x="1570313" y="4842891"/>
                  </a:lnTo>
                  <a:lnTo>
                    <a:pt x="1531840" y="4809413"/>
                  </a:lnTo>
                  <a:lnTo>
                    <a:pt x="1493866" y="4774582"/>
                  </a:lnTo>
                  <a:lnTo>
                    <a:pt x="1456403" y="4738376"/>
                  </a:lnTo>
                  <a:lnTo>
                    <a:pt x="1419467" y="4700771"/>
                  </a:lnTo>
                  <a:lnTo>
                    <a:pt x="1383073" y="4661746"/>
                  </a:lnTo>
                  <a:lnTo>
                    <a:pt x="1347234" y="4621278"/>
                  </a:lnTo>
                  <a:lnTo>
                    <a:pt x="1311966" y="4579344"/>
                  </a:lnTo>
                  <a:lnTo>
                    <a:pt x="1252052" y="4506757"/>
                  </a:lnTo>
                  <a:lnTo>
                    <a:pt x="1193891" y="4437274"/>
                  </a:lnTo>
                  <a:lnTo>
                    <a:pt x="1137463" y="4370790"/>
                  </a:lnTo>
                  <a:lnTo>
                    <a:pt x="1082749" y="4307204"/>
                  </a:lnTo>
                  <a:lnTo>
                    <a:pt x="1029730" y="4246412"/>
                  </a:lnTo>
                  <a:lnTo>
                    <a:pt x="978385" y="4188312"/>
                  </a:lnTo>
                  <a:lnTo>
                    <a:pt x="928697" y="4132799"/>
                  </a:lnTo>
                  <a:lnTo>
                    <a:pt x="880646" y="4079772"/>
                  </a:lnTo>
                  <a:lnTo>
                    <a:pt x="834213" y="4029128"/>
                  </a:lnTo>
                  <a:lnTo>
                    <a:pt x="789378" y="3980763"/>
                  </a:lnTo>
                  <a:lnTo>
                    <a:pt x="746123" y="3934574"/>
                  </a:lnTo>
                  <a:lnTo>
                    <a:pt x="664274" y="3848314"/>
                  </a:lnTo>
                  <a:lnTo>
                    <a:pt x="424730" y="3599824"/>
                  </a:lnTo>
                  <a:lnTo>
                    <a:pt x="396213" y="3569736"/>
                  </a:lnTo>
                  <a:lnTo>
                    <a:pt x="369064" y="3540692"/>
                  </a:lnTo>
                  <a:lnTo>
                    <a:pt x="343264" y="3512589"/>
                  </a:lnTo>
                  <a:lnTo>
                    <a:pt x="295634" y="3458793"/>
                  </a:lnTo>
                  <a:lnTo>
                    <a:pt x="253170" y="3407524"/>
                  </a:lnTo>
                  <a:lnTo>
                    <a:pt x="215717" y="3357959"/>
                  </a:lnTo>
                  <a:lnTo>
                    <a:pt x="183123" y="3309274"/>
                  </a:lnTo>
                  <a:lnTo>
                    <a:pt x="155234" y="3260646"/>
                  </a:lnTo>
                  <a:lnTo>
                    <a:pt x="131896" y="3211249"/>
                  </a:lnTo>
                  <a:lnTo>
                    <a:pt x="112956" y="3160262"/>
                  </a:lnTo>
                  <a:lnTo>
                    <a:pt x="98260" y="3106859"/>
                  </a:lnTo>
                  <a:lnTo>
                    <a:pt x="87654" y="3050217"/>
                  </a:lnTo>
                  <a:lnTo>
                    <a:pt x="81212" y="2997251"/>
                  </a:lnTo>
                  <a:lnTo>
                    <a:pt x="78269" y="2972461"/>
                  </a:lnTo>
                  <a:lnTo>
                    <a:pt x="75042" y="2946098"/>
                  </a:lnTo>
                  <a:lnTo>
                    <a:pt x="71565" y="2918200"/>
                  </a:lnTo>
                  <a:lnTo>
                    <a:pt x="63994" y="2857972"/>
                  </a:lnTo>
                  <a:lnTo>
                    <a:pt x="59967" y="2825723"/>
                  </a:lnTo>
                  <a:lnTo>
                    <a:pt x="51602" y="2757161"/>
                  </a:lnTo>
                  <a:lnTo>
                    <a:pt x="43045" y="2683458"/>
                  </a:lnTo>
                  <a:lnTo>
                    <a:pt x="38779" y="2644782"/>
                  </a:lnTo>
                  <a:lnTo>
                    <a:pt x="34566" y="2604943"/>
                  </a:lnTo>
                  <a:lnTo>
                    <a:pt x="30440" y="2563984"/>
                  </a:lnTo>
                  <a:lnTo>
                    <a:pt x="26435" y="2521946"/>
                  </a:lnTo>
                  <a:lnTo>
                    <a:pt x="22584" y="2478870"/>
                  </a:lnTo>
                  <a:lnTo>
                    <a:pt x="18922" y="2434798"/>
                  </a:lnTo>
                  <a:lnTo>
                    <a:pt x="15482" y="2389770"/>
                  </a:lnTo>
                  <a:lnTo>
                    <a:pt x="12297" y="2343828"/>
                  </a:lnTo>
                  <a:lnTo>
                    <a:pt x="9402" y="2297014"/>
                  </a:lnTo>
                  <a:lnTo>
                    <a:pt x="6830" y="2249368"/>
                  </a:lnTo>
                  <a:lnTo>
                    <a:pt x="4615" y="2200932"/>
                  </a:lnTo>
                  <a:lnTo>
                    <a:pt x="2791" y="2151746"/>
                  </a:lnTo>
                  <a:lnTo>
                    <a:pt x="1391" y="2101854"/>
                  </a:lnTo>
                  <a:lnTo>
                    <a:pt x="449" y="2051295"/>
                  </a:lnTo>
                  <a:lnTo>
                    <a:pt x="0" y="2000110"/>
                  </a:lnTo>
                  <a:lnTo>
                    <a:pt x="76" y="1948342"/>
                  </a:lnTo>
                  <a:lnTo>
                    <a:pt x="711" y="1896032"/>
                  </a:lnTo>
                  <a:lnTo>
                    <a:pt x="1940" y="1843220"/>
                  </a:lnTo>
                  <a:lnTo>
                    <a:pt x="3795" y="1789948"/>
                  </a:lnTo>
                  <a:lnTo>
                    <a:pt x="6312" y="1736258"/>
                  </a:lnTo>
                  <a:lnTo>
                    <a:pt x="9523" y="1682190"/>
                  </a:lnTo>
                  <a:lnTo>
                    <a:pt x="13462" y="1627786"/>
                  </a:lnTo>
                  <a:lnTo>
                    <a:pt x="18162" y="1573087"/>
                  </a:lnTo>
                  <a:lnTo>
                    <a:pt x="23659" y="1518134"/>
                  </a:lnTo>
                  <a:lnTo>
                    <a:pt x="29985" y="1462969"/>
                  </a:lnTo>
                  <a:lnTo>
                    <a:pt x="37174" y="1407634"/>
                  </a:lnTo>
                  <a:lnTo>
                    <a:pt x="45260" y="1352168"/>
                  </a:lnTo>
                  <a:lnTo>
                    <a:pt x="54277" y="1296614"/>
                  </a:lnTo>
                  <a:lnTo>
                    <a:pt x="64258" y="1241013"/>
                  </a:lnTo>
                  <a:lnTo>
                    <a:pt x="75237" y="1185406"/>
                  </a:lnTo>
                  <a:lnTo>
                    <a:pt x="87248" y="1129834"/>
                  </a:lnTo>
                  <a:lnTo>
                    <a:pt x="100325" y="1074339"/>
                  </a:lnTo>
                  <a:lnTo>
                    <a:pt x="114501" y="1018961"/>
                  </a:lnTo>
                  <a:lnTo>
                    <a:pt x="129810" y="963743"/>
                  </a:lnTo>
                  <a:lnTo>
                    <a:pt x="146286" y="908726"/>
                  </a:lnTo>
                  <a:lnTo>
                    <a:pt x="163963" y="853950"/>
                  </a:lnTo>
                  <a:lnTo>
                    <a:pt x="182874" y="799457"/>
                  </a:lnTo>
                  <a:lnTo>
                    <a:pt x="203053" y="745289"/>
                  </a:lnTo>
                  <a:lnTo>
                    <a:pt x="224534" y="691486"/>
                  </a:lnTo>
                  <a:lnTo>
                    <a:pt x="247351" y="638090"/>
                  </a:lnTo>
                  <a:lnTo>
                    <a:pt x="271537" y="585142"/>
                  </a:lnTo>
                  <a:lnTo>
                    <a:pt x="297126" y="532684"/>
                  </a:lnTo>
                  <a:lnTo>
                    <a:pt x="324152" y="480756"/>
                  </a:lnTo>
                  <a:lnTo>
                    <a:pt x="352648" y="429400"/>
                  </a:lnTo>
                  <a:lnTo>
                    <a:pt x="382649" y="378658"/>
                  </a:lnTo>
                  <a:lnTo>
                    <a:pt x="414188" y="328570"/>
                  </a:lnTo>
                  <a:lnTo>
                    <a:pt x="496628" y="202390"/>
                  </a:lnTo>
                  <a:lnTo>
                    <a:pt x="535561" y="143443"/>
                  </a:lnTo>
                  <a:lnTo>
                    <a:pt x="573096" y="87132"/>
                  </a:lnTo>
                  <a:lnTo>
                    <a:pt x="609331" y="33366"/>
                  </a:lnTo>
                  <a:lnTo>
                    <a:pt x="632109" y="0"/>
                  </a:lnTo>
                  <a:lnTo>
                    <a:pt x="3462492" y="0"/>
                  </a:lnTo>
                  <a:lnTo>
                    <a:pt x="3462492" y="5324996"/>
                  </a:lnTo>
                  <a:lnTo>
                    <a:pt x="3396621" y="5329363"/>
                  </a:lnTo>
                  <a:lnTo>
                    <a:pt x="3303821" y="5334026"/>
                  </a:lnTo>
                  <a:lnTo>
                    <a:pt x="3257287" y="5335695"/>
                  </a:lnTo>
                  <a:lnTo>
                    <a:pt x="3210684" y="5336891"/>
                  </a:lnTo>
                  <a:lnTo>
                    <a:pt x="3164025" y="5337593"/>
                  </a:lnTo>
                  <a:lnTo>
                    <a:pt x="3117326" y="5337777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object 9"/>
            <p:cNvSpPr/>
            <p:nvPr/>
          </p:nvSpPr>
          <p:spPr>
            <a:xfrm>
              <a:off x="15240240" y="537480"/>
              <a:ext cx="3047760" cy="4633920"/>
            </a:xfrm>
            <a:custGeom>
              <a:avLst/>
              <a:gdLst/>
              <a:ahLst/>
              <a:cxnLst/>
              <a:rect l="l" t="t" r="r" b="b"/>
              <a:pathLst>
                <a:path w="3048000" h="4634230">
                  <a:moveTo>
                    <a:pt x="2234281" y="4633631"/>
                  </a:moveTo>
                  <a:lnTo>
                    <a:pt x="2187324" y="4633235"/>
                  </a:lnTo>
                  <a:lnTo>
                    <a:pt x="2140359" y="4632036"/>
                  </a:lnTo>
                  <a:lnTo>
                    <a:pt x="2093415" y="4629990"/>
                  </a:lnTo>
                  <a:lnTo>
                    <a:pt x="2046518" y="4627052"/>
                  </a:lnTo>
                  <a:lnTo>
                    <a:pt x="1999700" y="4623177"/>
                  </a:lnTo>
                  <a:lnTo>
                    <a:pt x="1952988" y="4618321"/>
                  </a:lnTo>
                  <a:lnTo>
                    <a:pt x="1906411" y="4612439"/>
                  </a:lnTo>
                  <a:lnTo>
                    <a:pt x="1859998" y="4605486"/>
                  </a:lnTo>
                  <a:lnTo>
                    <a:pt x="1813777" y="4597418"/>
                  </a:lnTo>
                  <a:lnTo>
                    <a:pt x="1767778" y="4588189"/>
                  </a:lnTo>
                  <a:lnTo>
                    <a:pt x="1722029" y="4577755"/>
                  </a:lnTo>
                  <a:lnTo>
                    <a:pt x="1676559" y="4566071"/>
                  </a:lnTo>
                  <a:lnTo>
                    <a:pt x="1631396" y="4553092"/>
                  </a:lnTo>
                  <a:lnTo>
                    <a:pt x="1586570" y="4538774"/>
                  </a:lnTo>
                  <a:lnTo>
                    <a:pt x="1542109" y="4523072"/>
                  </a:lnTo>
                  <a:lnTo>
                    <a:pt x="1498041" y="4505941"/>
                  </a:lnTo>
                  <a:lnTo>
                    <a:pt x="1454397" y="4487336"/>
                  </a:lnTo>
                  <a:lnTo>
                    <a:pt x="1411203" y="4467213"/>
                  </a:lnTo>
                  <a:lnTo>
                    <a:pt x="1368490" y="4445527"/>
                  </a:lnTo>
                  <a:lnTo>
                    <a:pt x="1326285" y="4422233"/>
                  </a:lnTo>
                  <a:lnTo>
                    <a:pt x="1284618" y="4397286"/>
                  </a:lnTo>
                  <a:lnTo>
                    <a:pt x="1243517" y="4370642"/>
                  </a:lnTo>
                  <a:lnTo>
                    <a:pt x="1203011" y="4342256"/>
                  </a:lnTo>
                  <a:lnTo>
                    <a:pt x="1163129" y="4312082"/>
                  </a:lnTo>
                  <a:lnTo>
                    <a:pt x="1123900" y="4280077"/>
                  </a:lnTo>
                  <a:lnTo>
                    <a:pt x="1085352" y="4246196"/>
                  </a:lnTo>
                  <a:lnTo>
                    <a:pt x="1047514" y="4210394"/>
                  </a:lnTo>
                  <a:lnTo>
                    <a:pt x="1010414" y="4172625"/>
                  </a:lnTo>
                  <a:lnTo>
                    <a:pt x="974082" y="4132846"/>
                  </a:lnTo>
                  <a:lnTo>
                    <a:pt x="938547" y="4091011"/>
                  </a:lnTo>
                  <a:lnTo>
                    <a:pt x="878896" y="4018906"/>
                  </a:lnTo>
                  <a:lnTo>
                    <a:pt x="821694" y="3951095"/>
                  </a:lnTo>
                  <a:lnTo>
                    <a:pt x="766904" y="3887377"/>
                  </a:lnTo>
                  <a:lnTo>
                    <a:pt x="714487" y="3827549"/>
                  </a:lnTo>
                  <a:lnTo>
                    <a:pt x="664406" y="3771410"/>
                  </a:lnTo>
                  <a:lnTo>
                    <a:pt x="616622" y="3718756"/>
                  </a:lnTo>
                  <a:lnTo>
                    <a:pt x="571097" y="3669386"/>
                  </a:lnTo>
                  <a:lnTo>
                    <a:pt x="527793" y="3623097"/>
                  </a:lnTo>
                  <a:lnTo>
                    <a:pt x="486673" y="3579687"/>
                  </a:lnTo>
                  <a:lnTo>
                    <a:pt x="312492" y="3398744"/>
                  </a:lnTo>
                  <a:lnTo>
                    <a:pt x="283674" y="3368360"/>
                  </a:lnTo>
                  <a:lnTo>
                    <a:pt x="256774" y="3339440"/>
                  </a:lnTo>
                  <a:lnTo>
                    <a:pt x="208572" y="3285179"/>
                  </a:lnTo>
                  <a:lnTo>
                    <a:pt x="167584" y="3234344"/>
                  </a:lnTo>
                  <a:lnTo>
                    <a:pt x="133505" y="3185316"/>
                  </a:lnTo>
                  <a:lnTo>
                    <a:pt x="106031" y="3136476"/>
                  </a:lnTo>
                  <a:lnTo>
                    <a:pt x="84858" y="3086207"/>
                  </a:lnTo>
                  <a:lnTo>
                    <a:pt x="69683" y="3032890"/>
                  </a:lnTo>
                  <a:lnTo>
                    <a:pt x="60201" y="2974908"/>
                  </a:lnTo>
                  <a:lnTo>
                    <a:pt x="57505" y="2951511"/>
                  </a:lnTo>
                  <a:lnTo>
                    <a:pt x="54388" y="2925901"/>
                  </a:lnTo>
                  <a:lnTo>
                    <a:pt x="50915" y="2898158"/>
                  </a:lnTo>
                  <a:lnTo>
                    <a:pt x="43163" y="2836590"/>
                  </a:lnTo>
                  <a:lnTo>
                    <a:pt x="39013" y="2802924"/>
                  </a:lnTo>
                  <a:lnTo>
                    <a:pt x="30491" y="2730225"/>
                  </a:lnTo>
                  <a:lnTo>
                    <a:pt x="26249" y="2691351"/>
                  </a:lnTo>
                  <a:lnTo>
                    <a:pt x="22106" y="2650900"/>
                  </a:lnTo>
                  <a:lnTo>
                    <a:pt x="18127" y="2608951"/>
                  </a:lnTo>
                  <a:lnTo>
                    <a:pt x="14378" y="2565584"/>
                  </a:lnTo>
                  <a:lnTo>
                    <a:pt x="10922" y="2520879"/>
                  </a:lnTo>
                  <a:lnTo>
                    <a:pt x="7825" y="2474914"/>
                  </a:lnTo>
                  <a:lnTo>
                    <a:pt x="5152" y="2427770"/>
                  </a:lnTo>
                  <a:lnTo>
                    <a:pt x="2968" y="2379525"/>
                  </a:lnTo>
                  <a:lnTo>
                    <a:pt x="1338" y="2330260"/>
                  </a:lnTo>
                  <a:lnTo>
                    <a:pt x="327" y="2280053"/>
                  </a:lnTo>
                  <a:lnTo>
                    <a:pt x="0" y="2228985"/>
                  </a:lnTo>
                  <a:lnTo>
                    <a:pt x="421" y="2177134"/>
                  </a:lnTo>
                  <a:lnTo>
                    <a:pt x="1656" y="2124580"/>
                  </a:lnTo>
                  <a:lnTo>
                    <a:pt x="3769" y="2071403"/>
                  </a:lnTo>
                  <a:lnTo>
                    <a:pt x="6827" y="2017681"/>
                  </a:lnTo>
                  <a:lnTo>
                    <a:pt x="10893" y="1963496"/>
                  </a:lnTo>
                  <a:lnTo>
                    <a:pt x="16032" y="1908925"/>
                  </a:lnTo>
                  <a:lnTo>
                    <a:pt x="22310" y="1854048"/>
                  </a:lnTo>
                  <a:lnTo>
                    <a:pt x="29792" y="1798946"/>
                  </a:lnTo>
                  <a:lnTo>
                    <a:pt x="38542" y="1743697"/>
                  </a:lnTo>
                  <a:lnTo>
                    <a:pt x="48625" y="1688380"/>
                  </a:lnTo>
                  <a:lnTo>
                    <a:pt x="60107" y="1633076"/>
                  </a:lnTo>
                  <a:lnTo>
                    <a:pt x="73052" y="1577864"/>
                  </a:lnTo>
                  <a:lnTo>
                    <a:pt x="87525" y="1522823"/>
                  </a:lnTo>
                  <a:lnTo>
                    <a:pt x="103592" y="1468032"/>
                  </a:lnTo>
                  <a:lnTo>
                    <a:pt x="121316" y="1413572"/>
                  </a:lnTo>
                  <a:lnTo>
                    <a:pt x="140764" y="1359522"/>
                  </a:lnTo>
                  <a:lnTo>
                    <a:pt x="162000" y="1305960"/>
                  </a:lnTo>
                  <a:lnTo>
                    <a:pt x="185090" y="1252967"/>
                  </a:lnTo>
                  <a:lnTo>
                    <a:pt x="210097" y="1200622"/>
                  </a:lnTo>
                  <a:lnTo>
                    <a:pt x="237087" y="1149005"/>
                  </a:lnTo>
                  <a:lnTo>
                    <a:pt x="266126" y="1098194"/>
                  </a:lnTo>
                  <a:lnTo>
                    <a:pt x="297277" y="1048270"/>
                  </a:lnTo>
                  <a:lnTo>
                    <a:pt x="340110" y="982790"/>
                  </a:lnTo>
                  <a:lnTo>
                    <a:pt x="380650" y="921397"/>
                  </a:lnTo>
                  <a:lnTo>
                    <a:pt x="419103" y="863894"/>
                  </a:lnTo>
                  <a:lnTo>
                    <a:pt x="455670" y="810086"/>
                  </a:lnTo>
                  <a:lnTo>
                    <a:pt x="490557" y="759779"/>
                  </a:lnTo>
                  <a:lnTo>
                    <a:pt x="523968" y="712776"/>
                  </a:lnTo>
                  <a:lnTo>
                    <a:pt x="556105" y="668882"/>
                  </a:lnTo>
                  <a:lnTo>
                    <a:pt x="587173" y="627902"/>
                  </a:lnTo>
                  <a:lnTo>
                    <a:pt x="617375" y="589641"/>
                  </a:lnTo>
                  <a:lnTo>
                    <a:pt x="646916" y="553902"/>
                  </a:lnTo>
                  <a:lnTo>
                    <a:pt x="676000" y="520492"/>
                  </a:lnTo>
                  <a:lnTo>
                    <a:pt x="704829" y="489213"/>
                  </a:lnTo>
                  <a:lnTo>
                    <a:pt x="733608" y="459872"/>
                  </a:lnTo>
                  <a:lnTo>
                    <a:pt x="762541" y="432272"/>
                  </a:lnTo>
                  <a:lnTo>
                    <a:pt x="791832" y="406219"/>
                  </a:lnTo>
                  <a:lnTo>
                    <a:pt x="821684" y="381517"/>
                  </a:lnTo>
                  <a:lnTo>
                    <a:pt x="852301" y="357970"/>
                  </a:lnTo>
                  <a:lnTo>
                    <a:pt x="883887" y="335383"/>
                  </a:lnTo>
                  <a:lnTo>
                    <a:pt x="916646" y="313561"/>
                  </a:lnTo>
                  <a:lnTo>
                    <a:pt x="950782" y="292308"/>
                  </a:lnTo>
                  <a:lnTo>
                    <a:pt x="986498" y="271430"/>
                  </a:lnTo>
                  <a:lnTo>
                    <a:pt x="1023998" y="250730"/>
                  </a:lnTo>
                  <a:lnTo>
                    <a:pt x="1063487" y="230013"/>
                  </a:lnTo>
                  <a:lnTo>
                    <a:pt x="1105168" y="209084"/>
                  </a:lnTo>
                  <a:lnTo>
                    <a:pt x="1149244" y="187748"/>
                  </a:lnTo>
                  <a:lnTo>
                    <a:pt x="1195920" y="165809"/>
                  </a:lnTo>
                  <a:lnTo>
                    <a:pt x="1245400" y="143072"/>
                  </a:lnTo>
                  <a:lnTo>
                    <a:pt x="1412698" y="68119"/>
                  </a:lnTo>
                  <a:lnTo>
                    <a:pt x="1466704" y="47493"/>
                  </a:lnTo>
                  <a:lnTo>
                    <a:pt x="1526999" y="30698"/>
                  </a:lnTo>
                  <a:lnTo>
                    <a:pt x="1593201" y="17641"/>
                  </a:lnTo>
                  <a:lnTo>
                    <a:pt x="1664926" y="8234"/>
                  </a:lnTo>
                  <a:lnTo>
                    <a:pt x="1741793" y="2383"/>
                  </a:lnTo>
                  <a:lnTo>
                    <a:pt x="1782034" y="764"/>
                  </a:lnTo>
                  <a:lnTo>
                    <a:pt x="1823418" y="0"/>
                  </a:lnTo>
                  <a:lnTo>
                    <a:pt x="1865895" y="79"/>
                  </a:lnTo>
                  <a:lnTo>
                    <a:pt x="1909419" y="991"/>
                  </a:lnTo>
                  <a:lnTo>
                    <a:pt x="1953941" y="2724"/>
                  </a:lnTo>
                  <a:lnTo>
                    <a:pt x="1999414" y="5268"/>
                  </a:lnTo>
                  <a:lnTo>
                    <a:pt x="2045789" y="8609"/>
                  </a:lnTo>
                  <a:lnTo>
                    <a:pt x="2093020" y="12738"/>
                  </a:lnTo>
                  <a:lnTo>
                    <a:pt x="2141057" y="17642"/>
                  </a:lnTo>
                  <a:lnTo>
                    <a:pt x="2189854" y="23310"/>
                  </a:lnTo>
                  <a:lnTo>
                    <a:pt x="2239362" y="29732"/>
                  </a:lnTo>
                  <a:lnTo>
                    <a:pt x="2289534" y="36895"/>
                  </a:lnTo>
                  <a:lnTo>
                    <a:pt x="2340321" y="44788"/>
                  </a:lnTo>
                  <a:lnTo>
                    <a:pt x="2391677" y="53400"/>
                  </a:lnTo>
                  <a:lnTo>
                    <a:pt x="2443553" y="62719"/>
                  </a:lnTo>
                  <a:lnTo>
                    <a:pt x="2495901" y="72735"/>
                  </a:lnTo>
                  <a:lnTo>
                    <a:pt x="2548674" y="83435"/>
                  </a:lnTo>
                  <a:lnTo>
                    <a:pt x="2601823" y="94809"/>
                  </a:lnTo>
                  <a:lnTo>
                    <a:pt x="2655301" y="106844"/>
                  </a:lnTo>
                  <a:lnTo>
                    <a:pt x="2709061" y="119531"/>
                  </a:lnTo>
                  <a:lnTo>
                    <a:pt x="2763053" y="132856"/>
                  </a:lnTo>
                  <a:lnTo>
                    <a:pt x="2817231" y="146810"/>
                  </a:lnTo>
                  <a:lnTo>
                    <a:pt x="2871547" y="161379"/>
                  </a:lnTo>
                  <a:lnTo>
                    <a:pt x="2925952" y="176555"/>
                  </a:lnTo>
                  <a:lnTo>
                    <a:pt x="2980400" y="192323"/>
                  </a:lnTo>
                  <a:lnTo>
                    <a:pt x="3034841" y="208675"/>
                  </a:lnTo>
                  <a:lnTo>
                    <a:pt x="3047617" y="212650"/>
                  </a:lnTo>
                  <a:lnTo>
                    <a:pt x="3047617" y="4554224"/>
                  </a:lnTo>
                  <a:lnTo>
                    <a:pt x="2830850" y="4586136"/>
                  </a:lnTo>
                  <a:lnTo>
                    <a:pt x="2697046" y="4603314"/>
                  </a:lnTo>
                  <a:lnTo>
                    <a:pt x="2606172" y="4613290"/>
                  </a:lnTo>
                  <a:lnTo>
                    <a:pt x="2560320" y="4617701"/>
                  </a:lnTo>
                  <a:lnTo>
                    <a:pt x="2514228" y="4621668"/>
                  </a:lnTo>
                  <a:lnTo>
                    <a:pt x="2467927" y="4625146"/>
                  </a:lnTo>
                  <a:lnTo>
                    <a:pt x="2421445" y="4628090"/>
                  </a:lnTo>
                  <a:lnTo>
                    <a:pt x="2374811" y="4630455"/>
                  </a:lnTo>
                  <a:lnTo>
                    <a:pt x="2328053" y="4632197"/>
                  </a:lnTo>
                  <a:lnTo>
                    <a:pt x="2281200" y="4633270"/>
                  </a:lnTo>
                  <a:lnTo>
                    <a:pt x="2234281" y="4633631"/>
                  </a:lnTo>
                  <a:close/>
                </a:path>
              </a:pathLst>
            </a:custGeom>
            <a:solidFill>
              <a:srgbClr val="E798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object 10"/>
            <p:cNvSpPr/>
            <p:nvPr/>
          </p:nvSpPr>
          <p:spPr>
            <a:xfrm>
              <a:off x="13734000" y="1702800"/>
              <a:ext cx="3738600" cy="305640"/>
            </a:xfrm>
            <a:custGeom>
              <a:avLst/>
              <a:gdLst/>
              <a:ahLst/>
              <a:cxnLst/>
              <a:rect l="l" t="t" r="r" b="b"/>
              <a:pathLst>
                <a:path w="3738880" h="306069">
                  <a:moveTo>
                    <a:pt x="238161" y="305464"/>
                  </a:moveTo>
                  <a:lnTo>
                    <a:pt x="78140" y="303761"/>
                  </a:lnTo>
                  <a:lnTo>
                    <a:pt x="22432" y="301425"/>
                  </a:lnTo>
                  <a:lnTo>
                    <a:pt x="19348" y="303315"/>
                  </a:lnTo>
                  <a:lnTo>
                    <a:pt x="12338" y="301895"/>
                  </a:lnTo>
                  <a:lnTo>
                    <a:pt x="4766" y="286526"/>
                  </a:lnTo>
                  <a:lnTo>
                    <a:pt x="0" y="246574"/>
                  </a:lnTo>
                  <a:lnTo>
                    <a:pt x="1448" y="214898"/>
                  </a:lnTo>
                  <a:lnTo>
                    <a:pt x="24816" y="157181"/>
                  </a:lnTo>
                  <a:lnTo>
                    <a:pt x="1120890" y="84836"/>
                  </a:lnTo>
                  <a:lnTo>
                    <a:pt x="1973078" y="46891"/>
                  </a:lnTo>
                  <a:lnTo>
                    <a:pt x="2597713" y="19653"/>
                  </a:lnTo>
                  <a:lnTo>
                    <a:pt x="3001877" y="7091"/>
                  </a:lnTo>
                  <a:lnTo>
                    <a:pt x="3369027" y="1432"/>
                  </a:lnTo>
                  <a:lnTo>
                    <a:pt x="3635790" y="0"/>
                  </a:lnTo>
                  <a:lnTo>
                    <a:pt x="3738793" y="117"/>
                  </a:lnTo>
                  <a:lnTo>
                    <a:pt x="3738793" y="42195"/>
                  </a:lnTo>
                  <a:lnTo>
                    <a:pt x="3720099" y="113577"/>
                  </a:lnTo>
                  <a:lnTo>
                    <a:pt x="3073662" y="123345"/>
                  </a:lnTo>
                  <a:lnTo>
                    <a:pt x="2602107" y="130061"/>
                  </a:lnTo>
                  <a:lnTo>
                    <a:pt x="2330764" y="133113"/>
                  </a:lnTo>
                  <a:lnTo>
                    <a:pt x="2289412" y="134038"/>
                  </a:lnTo>
                  <a:lnTo>
                    <a:pt x="2243120" y="136630"/>
                  </a:lnTo>
                  <a:lnTo>
                    <a:pt x="2192782" y="140620"/>
                  </a:lnTo>
                  <a:lnTo>
                    <a:pt x="2139289" y="145737"/>
                  </a:lnTo>
                  <a:lnTo>
                    <a:pt x="2083536" y="151710"/>
                  </a:lnTo>
                  <a:lnTo>
                    <a:pt x="2026414" y="158270"/>
                  </a:lnTo>
                  <a:lnTo>
                    <a:pt x="1855765" y="178760"/>
                  </a:lnTo>
                  <a:lnTo>
                    <a:pt x="1802098" y="184959"/>
                  </a:lnTo>
                  <a:lnTo>
                    <a:pt x="1742817" y="191322"/>
                  </a:lnTo>
                  <a:lnTo>
                    <a:pt x="1674665" y="198145"/>
                  </a:lnTo>
                  <a:lnTo>
                    <a:pt x="1554674" y="209483"/>
                  </a:lnTo>
                  <a:lnTo>
                    <a:pt x="828516" y="275126"/>
                  </a:lnTo>
                  <a:lnTo>
                    <a:pt x="491838" y="298572"/>
                  </a:lnTo>
                  <a:lnTo>
                    <a:pt x="238161" y="305464"/>
                  </a:lnTo>
                  <a:close/>
                </a:path>
              </a:pathLst>
            </a:custGeom>
            <a:solidFill>
              <a:srgbClr val="6779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19" name="object 11"/>
          <p:cNvSpPr/>
          <p:nvPr/>
        </p:nvSpPr>
        <p:spPr>
          <a:xfrm>
            <a:off x="2293200" y="2181600"/>
            <a:ext cx="13895280" cy="75206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Création et gestion par les adhérents - Constitution en association</a:t>
            </a:r>
            <a:endParaRPr lang="fr-FR" sz="3400" b="0" strike="noStrike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None/>
            </a:pPr>
            <a:endParaRPr lang="fr-FR" sz="3150" b="0" strike="noStrike" dirty="0">
              <a:latin typeface="Arial"/>
            </a:endParaRPr>
          </a:p>
          <a:p>
            <a:pPr marL="12600">
              <a:lnSpc>
                <a:spcPts val="3628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Cotisation annuelle permettant de payer les charges annuelles (assurance, électricité, eau, internet,...). Possibilité de mettre en place une cotisation  symbolique pour les clients de passage.</a:t>
            </a:r>
            <a:endParaRPr lang="fr-FR" sz="3400" dirty="0">
              <a:latin typeface="Arial"/>
            </a:endParaRPr>
          </a:p>
          <a:p>
            <a:pPr marL="12600">
              <a:lnSpc>
                <a:spcPts val="3628"/>
              </a:lnSpc>
              <a:buNone/>
            </a:pPr>
            <a:endParaRPr lang="fr-FR" sz="3400" b="0" strike="noStrike" dirty="0">
              <a:solidFill>
                <a:srgbClr val="181818"/>
              </a:solidFill>
              <a:latin typeface="Arial"/>
            </a:endParaRPr>
          </a:p>
          <a:p>
            <a:pPr marL="12600">
              <a:lnSpc>
                <a:spcPts val="3628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Produits distribués sans marge pour garantir leur accessibilité</a:t>
            </a:r>
            <a:endParaRPr lang="fr-FR" sz="3400" b="0" strike="noStrike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None/>
            </a:pPr>
            <a:endParaRPr lang="fr-FR" sz="3150" b="0" strike="noStrike" dirty="0">
              <a:latin typeface="Arial"/>
            </a:endParaRPr>
          </a:p>
          <a:p>
            <a:pPr marL="12600">
              <a:lnSpc>
                <a:spcPts val="3628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Ventes possibles en présentiel ou via une boutique en ligne et retrait aux horaires  d'ouverture</a:t>
            </a:r>
            <a:endParaRPr lang="fr-FR" sz="3400" b="0" strike="noStrike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None/>
            </a:pPr>
            <a:endParaRPr lang="fr-FR" sz="3100" b="0" strike="noStrike" dirty="0">
              <a:latin typeface="Arial"/>
            </a:endParaRPr>
          </a:p>
          <a:p>
            <a:pPr marL="12600">
              <a:lnSpc>
                <a:spcPts val="3628"/>
              </a:lnSpc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Bénévolat. Objectif : chaque famille donne 2h/mois pour le fonctionnement de l'épicerie (permanence, comptabilité, animation, récupération des produits chez  les producteurs, mise en rayon,...)</a:t>
            </a:r>
            <a:endParaRPr lang="fr-FR" sz="3400" b="0" strike="noStrike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44"/>
              </a:spcBef>
              <a:buNone/>
            </a:pPr>
            <a:r>
              <a:rPr lang="fr-FR" sz="3400" b="0" strike="noStrike" dirty="0">
                <a:solidFill>
                  <a:srgbClr val="181818"/>
                </a:solidFill>
                <a:latin typeface="Trebuchet MS"/>
              </a:rPr>
              <a:t>Viabilité : atteindre 50 familles participantes</a:t>
            </a:r>
            <a:endParaRPr lang="fr-FR" sz="3400" b="0" strike="noStrike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/>
          <p:nvPr/>
        </p:nvSpPr>
        <p:spPr>
          <a:xfrm>
            <a:off x="15518160" y="9071640"/>
            <a:ext cx="2770200" cy="1215000"/>
          </a:xfrm>
          <a:custGeom>
            <a:avLst/>
            <a:gdLst/>
            <a:ahLst/>
            <a:cxnLst/>
            <a:rect l="l" t="t" r="r" b="b"/>
            <a:pathLst>
              <a:path w="2770505" h="1215390">
                <a:moveTo>
                  <a:pt x="0" y="1215212"/>
                </a:moveTo>
                <a:lnTo>
                  <a:pt x="34238" y="1195806"/>
                </a:lnTo>
                <a:lnTo>
                  <a:pt x="84105" y="1167760"/>
                </a:lnTo>
                <a:lnTo>
                  <a:pt x="134483" y="1139647"/>
                </a:lnTo>
                <a:lnTo>
                  <a:pt x="185344" y="1111483"/>
                </a:lnTo>
                <a:lnTo>
                  <a:pt x="236661" y="1083284"/>
                </a:lnTo>
                <a:lnTo>
                  <a:pt x="288408" y="1055067"/>
                </a:lnTo>
                <a:lnTo>
                  <a:pt x="340560" y="1026849"/>
                </a:lnTo>
                <a:lnTo>
                  <a:pt x="393088" y="998645"/>
                </a:lnTo>
                <a:lnTo>
                  <a:pt x="445967" y="970473"/>
                </a:lnTo>
                <a:lnTo>
                  <a:pt x="499170" y="942349"/>
                </a:lnTo>
                <a:lnTo>
                  <a:pt x="552671" y="914290"/>
                </a:lnTo>
                <a:lnTo>
                  <a:pt x="606443" y="886311"/>
                </a:lnTo>
                <a:lnTo>
                  <a:pt x="660460" y="858429"/>
                </a:lnTo>
                <a:lnTo>
                  <a:pt x="714695" y="830662"/>
                </a:lnTo>
                <a:lnTo>
                  <a:pt x="769121" y="803024"/>
                </a:lnTo>
                <a:lnTo>
                  <a:pt x="823713" y="775534"/>
                </a:lnTo>
                <a:lnTo>
                  <a:pt x="878443" y="748206"/>
                </a:lnTo>
                <a:lnTo>
                  <a:pt x="933285" y="721059"/>
                </a:lnTo>
                <a:lnTo>
                  <a:pt x="988213" y="694107"/>
                </a:lnTo>
                <a:lnTo>
                  <a:pt x="1043200" y="667369"/>
                </a:lnTo>
                <a:lnTo>
                  <a:pt x="1098220" y="640859"/>
                </a:lnTo>
                <a:lnTo>
                  <a:pt x="1153246" y="614595"/>
                </a:lnTo>
                <a:lnTo>
                  <a:pt x="1208251" y="588593"/>
                </a:lnTo>
                <a:lnTo>
                  <a:pt x="1263210" y="562870"/>
                </a:lnTo>
                <a:lnTo>
                  <a:pt x="1318095" y="537442"/>
                </a:lnTo>
                <a:lnTo>
                  <a:pt x="1372880" y="512326"/>
                </a:lnTo>
                <a:lnTo>
                  <a:pt x="1427538" y="487537"/>
                </a:lnTo>
                <a:lnTo>
                  <a:pt x="1482044" y="463093"/>
                </a:lnTo>
                <a:lnTo>
                  <a:pt x="1536370" y="439011"/>
                </a:lnTo>
                <a:lnTo>
                  <a:pt x="1590491" y="415305"/>
                </a:lnTo>
                <a:lnTo>
                  <a:pt x="1644379" y="391994"/>
                </a:lnTo>
                <a:lnTo>
                  <a:pt x="1698008" y="369093"/>
                </a:lnTo>
                <a:lnTo>
                  <a:pt x="1751351" y="346619"/>
                </a:lnTo>
                <a:lnTo>
                  <a:pt x="1804383" y="324589"/>
                </a:lnTo>
                <a:lnTo>
                  <a:pt x="1857076" y="303018"/>
                </a:lnTo>
                <a:lnTo>
                  <a:pt x="1909404" y="281924"/>
                </a:lnTo>
                <a:lnTo>
                  <a:pt x="1961341" y="261322"/>
                </a:lnTo>
                <a:lnTo>
                  <a:pt x="2012859" y="241230"/>
                </a:lnTo>
                <a:lnTo>
                  <a:pt x="2063933" y="221664"/>
                </a:lnTo>
                <a:lnTo>
                  <a:pt x="2114537" y="202640"/>
                </a:lnTo>
                <a:lnTo>
                  <a:pt x="2164642" y="184175"/>
                </a:lnTo>
                <a:lnTo>
                  <a:pt x="2214224" y="166285"/>
                </a:lnTo>
                <a:lnTo>
                  <a:pt x="2263255" y="148987"/>
                </a:lnTo>
                <a:lnTo>
                  <a:pt x="2311709" y="132297"/>
                </a:lnTo>
                <a:lnTo>
                  <a:pt x="2359560" y="116232"/>
                </a:lnTo>
                <a:lnTo>
                  <a:pt x="2406780" y="100808"/>
                </a:lnTo>
                <a:lnTo>
                  <a:pt x="2453344" y="86042"/>
                </a:lnTo>
                <a:lnTo>
                  <a:pt x="2499225" y="71950"/>
                </a:lnTo>
                <a:lnTo>
                  <a:pt x="2544397" y="58548"/>
                </a:lnTo>
                <a:lnTo>
                  <a:pt x="2588832" y="45854"/>
                </a:lnTo>
                <a:lnTo>
                  <a:pt x="2632505" y="33883"/>
                </a:lnTo>
                <a:lnTo>
                  <a:pt x="2675389" y="22652"/>
                </a:lnTo>
                <a:lnTo>
                  <a:pt x="2717457" y="12178"/>
                </a:lnTo>
                <a:lnTo>
                  <a:pt x="2758683" y="2477"/>
                </a:lnTo>
                <a:lnTo>
                  <a:pt x="2769901" y="0"/>
                </a:lnTo>
                <a:lnTo>
                  <a:pt x="2769901" y="1215212"/>
                </a:lnTo>
                <a:lnTo>
                  <a:pt x="0" y="1215212"/>
                </a:lnTo>
                <a:close/>
              </a:path>
            </a:pathLst>
          </a:custGeom>
          <a:solidFill>
            <a:srgbClr val="67796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21" name="object 3"/>
          <p:cNvGrpSpPr/>
          <p:nvPr/>
        </p:nvGrpSpPr>
        <p:grpSpPr>
          <a:xfrm>
            <a:off x="0" y="0"/>
            <a:ext cx="15768720" cy="10041840"/>
            <a:chOff x="0" y="0"/>
            <a:chExt cx="15768720" cy="10041840"/>
          </a:xfrm>
        </p:grpSpPr>
        <p:sp>
          <p:nvSpPr>
            <p:cNvPr id="222" name="object 4"/>
            <p:cNvSpPr/>
            <p:nvPr/>
          </p:nvSpPr>
          <p:spPr>
            <a:xfrm>
              <a:off x="0" y="0"/>
              <a:ext cx="2107800" cy="3040560"/>
            </a:xfrm>
            <a:custGeom>
              <a:avLst/>
              <a:gdLst/>
              <a:ahLst/>
              <a:cxnLst/>
              <a:rect l="l" t="t" r="r" b="b"/>
              <a:pathLst>
                <a:path w="2108200" h="3041015">
                  <a:moveTo>
                    <a:pt x="0" y="3040444"/>
                  </a:moveTo>
                  <a:lnTo>
                    <a:pt x="0" y="0"/>
                  </a:lnTo>
                  <a:lnTo>
                    <a:pt x="1917051" y="0"/>
                  </a:lnTo>
                  <a:lnTo>
                    <a:pt x="1943336" y="58933"/>
                  </a:lnTo>
                  <a:lnTo>
                    <a:pt x="1962967" y="105819"/>
                  </a:lnTo>
                  <a:lnTo>
                    <a:pt x="1981314" y="152255"/>
                  </a:lnTo>
                  <a:lnTo>
                    <a:pt x="1998387" y="198279"/>
                  </a:lnTo>
                  <a:lnTo>
                    <a:pt x="2014193" y="243930"/>
                  </a:lnTo>
                  <a:lnTo>
                    <a:pt x="2028740" y="289243"/>
                  </a:lnTo>
                  <a:lnTo>
                    <a:pt x="2042035" y="334258"/>
                  </a:lnTo>
                  <a:lnTo>
                    <a:pt x="2054088" y="379011"/>
                  </a:lnTo>
                  <a:lnTo>
                    <a:pt x="2064905" y="423540"/>
                  </a:lnTo>
                  <a:lnTo>
                    <a:pt x="2074495" y="467882"/>
                  </a:lnTo>
                  <a:lnTo>
                    <a:pt x="2082866" y="512076"/>
                  </a:lnTo>
                  <a:lnTo>
                    <a:pt x="2090026" y="556159"/>
                  </a:lnTo>
                  <a:lnTo>
                    <a:pt x="2095983" y="600168"/>
                  </a:lnTo>
                  <a:lnTo>
                    <a:pt x="2100744" y="644142"/>
                  </a:lnTo>
                  <a:lnTo>
                    <a:pt x="2104318" y="688116"/>
                  </a:lnTo>
                  <a:lnTo>
                    <a:pt x="2106713" y="732130"/>
                  </a:lnTo>
                  <a:lnTo>
                    <a:pt x="2107936" y="776221"/>
                  </a:lnTo>
                  <a:lnTo>
                    <a:pt x="2107996" y="820426"/>
                  </a:lnTo>
                  <a:lnTo>
                    <a:pt x="2106901" y="864782"/>
                  </a:lnTo>
                  <a:lnTo>
                    <a:pt x="2104658" y="909328"/>
                  </a:lnTo>
                  <a:lnTo>
                    <a:pt x="2101276" y="954102"/>
                  </a:lnTo>
                  <a:lnTo>
                    <a:pt x="2096762" y="999139"/>
                  </a:lnTo>
                  <a:lnTo>
                    <a:pt x="2091125" y="1044479"/>
                  </a:lnTo>
                  <a:lnTo>
                    <a:pt x="2084372" y="1090159"/>
                  </a:lnTo>
                  <a:lnTo>
                    <a:pt x="2076511" y="1136216"/>
                  </a:lnTo>
                  <a:lnTo>
                    <a:pt x="2067551" y="1182688"/>
                  </a:lnTo>
                  <a:lnTo>
                    <a:pt x="2057500" y="1229612"/>
                  </a:lnTo>
                  <a:lnTo>
                    <a:pt x="2046364" y="1277026"/>
                  </a:lnTo>
                  <a:lnTo>
                    <a:pt x="2034153" y="1324968"/>
                  </a:lnTo>
                  <a:lnTo>
                    <a:pt x="2020874" y="1373475"/>
                  </a:lnTo>
                  <a:lnTo>
                    <a:pt x="2006536" y="1422585"/>
                  </a:lnTo>
                  <a:lnTo>
                    <a:pt x="1991146" y="1472336"/>
                  </a:lnTo>
                  <a:lnTo>
                    <a:pt x="1974712" y="1522764"/>
                  </a:lnTo>
                  <a:lnTo>
                    <a:pt x="1957242" y="1573908"/>
                  </a:lnTo>
                  <a:lnTo>
                    <a:pt x="1938744" y="1625805"/>
                  </a:lnTo>
                  <a:lnTo>
                    <a:pt x="1920420" y="1674305"/>
                  </a:lnTo>
                  <a:lnTo>
                    <a:pt x="1900950" y="1722196"/>
                  </a:lnTo>
                  <a:lnTo>
                    <a:pt x="1880360" y="1769462"/>
                  </a:lnTo>
                  <a:lnTo>
                    <a:pt x="1858675" y="1816089"/>
                  </a:lnTo>
                  <a:lnTo>
                    <a:pt x="1835921" y="1862060"/>
                  </a:lnTo>
                  <a:lnTo>
                    <a:pt x="1812124" y="1907361"/>
                  </a:lnTo>
                  <a:lnTo>
                    <a:pt x="1787309" y="1951976"/>
                  </a:lnTo>
                  <a:lnTo>
                    <a:pt x="1761503" y="1995890"/>
                  </a:lnTo>
                  <a:lnTo>
                    <a:pt x="1734730" y="2039088"/>
                  </a:lnTo>
                  <a:lnTo>
                    <a:pt x="1707017" y="2081554"/>
                  </a:lnTo>
                  <a:lnTo>
                    <a:pt x="1678390" y="2123274"/>
                  </a:lnTo>
                  <a:lnTo>
                    <a:pt x="1648873" y="2164232"/>
                  </a:lnTo>
                  <a:lnTo>
                    <a:pt x="1618494" y="2204413"/>
                  </a:lnTo>
                  <a:lnTo>
                    <a:pt x="1587277" y="2243801"/>
                  </a:lnTo>
                  <a:lnTo>
                    <a:pt x="1555249" y="2282382"/>
                  </a:lnTo>
                  <a:lnTo>
                    <a:pt x="1522435" y="2320140"/>
                  </a:lnTo>
                  <a:lnTo>
                    <a:pt x="1488861" y="2357059"/>
                  </a:lnTo>
                  <a:lnTo>
                    <a:pt x="1454553" y="2393126"/>
                  </a:lnTo>
                  <a:lnTo>
                    <a:pt x="1419536" y="2428323"/>
                  </a:lnTo>
                  <a:lnTo>
                    <a:pt x="1383836" y="2462637"/>
                  </a:lnTo>
                  <a:lnTo>
                    <a:pt x="1347479" y="2496051"/>
                  </a:lnTo>
                  <a:lnTo>
                    <a:pt x="1310491" y="2528552"/>
                  </a:lnTo>
                  <a:lnTo>
                    <a:pt x="1272897" y="2560122"/>
                  </a:lnTo>
                  <a:lnTo>
                    <a:pt x="1234723" y="2590748"/>
                  </a:lnTo>
                  <a:lnTo>
                    <a:pt x="1195995" y="2620414"/>
                  </a:lnTo>
                  <a:lnTo>
                    <a:pt x="1156738" y="2649104"/>
                  </a:lnTo>
                  <a:lnTo>
                    <a:pt x="1116980" y="2676803"/>
                  </a:lnTo>
                  <a:lnTo>
                    <a:pt x="1076744" y="2703497"/>
                  </a:lnTo>
                  <a:lnTo>
                    <a:pt x="1036057" y="2729170"/>
                  </a:lnTo>
                  <a:lnTo>
                    <a:pt x="994944" y="2753806"/>
                  </a:lnTo>
                  <a:lnTo>
                    <a:pt x="953432" y="2777391"/>
                  </a:lnTo>
                  <a:lnTo>
                    <a:pt x="911546" y="2799909"/>
                  </a:lnTo>
                  <a:lnTo>
                    <a:pt x="869312" y="2821345"/>
                  </a:lnTo>
                  <a:lnTo>
                    <a:pt x="826755" y="2841683"/>
                  </a:lnTo>
                  <a:lnTo>
                    <a:pt x="783902" y="2860909"/>
                  </a:lnTo>
                  <a:lnTo>
                    <a:pt x="740778" y="2879008"/>
                  </a:lnTo>
                  <a:lnTo>
                    <a:pt x="697408" y="2895963"/>
                  </a:lnTo>
                  <a:lnTo>
                    <a:pt x="653819" y="2911759"/>
                  </a:lnTo>
                  <a:lnTo>
                    <a:pt x="610037" y="2926383"/>
                  </a:lnTo>
                  <a:lnTo>
                    <a:pt x="566086" y="2939817"/>
                  </a:lnTo>
                  <a:lnTo>
                    <a:pt x="521993" y="2952048"/>
                  </a:lnTo>
                  <a:lnTo>
                    <a:pt x="477784" y="2963059"/>
                  </a:lnTo>
                  <a:lnTo>
                    <a:pt x="433484" y="2972835"/>
                  </a:lnTo>
                  <a:lnTo>
                    <a:pt x="389119" y="2981362"/>
                  </a:lnTo>
                  <a:lnTo>
                    <a:pt x="344715" y="2988624"/>
                  </a:lnTo>
                  <a:lnTo>
                    <a:pt x="11756" y="3038805"/>
                  </a:lnTo>
                  <a:lnTo>
                    <a:pt x="0" y="3040444"/>
                  </a:lnTo>
                  <a:close/>
                </a:path>
              </a:pathLst>
            </a:custGeom>
            <a:solidFill>
              <a:srgbClr val="E191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object 5"/>
            <p:cNvSpPr/>
            <p:nvPr/>
          </p:nvSpPr>
          <p:spPr>
            <a:xfrm>
              <a:off x="0" y="0"/>
              <a:ext cx="1003680" cy="2831040"/>
            </a:xfrm>
            <a:custGeom>
              <a:avLst/>
              <a:gdLst/>
              <a:ahLst/>
              <a:cxnLst/>
              <a:rect l="l" t="t" r="r" b="b"/>
              <a:pathLst>
                <a:path w="1003935" h="2831465">
                  <a:moveTo>
                    <a:pt x="0" y="2831229"/>
                  </a:moveTo>
                  <a:lnTo>
                    <a:pt x="0" y="0"/>
                  </a:lnTo>
                  <a:lnTo>
                    <a:pt x="9153" y="0"/>
                  </a:lnTo>
                  <a:lnTo>
                    <a:pt x="79998" y="31212"/>
                  </a:lnTo>
                  <a:lnTo>
                    <a:pt x="129670" y="54397"/>
                  </a:lnTo>
                  <a:lnTo>
                    <a:pt x="178325" y="78173"/>
                  </a:lnTo>
                  <a:lnTo>
                    <a:pt x="225865" y="102516"/>
                  </a:lnTo>
                  <a:lnTo>
                    <a:pt x="272195" y="127403"/>
                  </a:lnTo>
                  <a:lnTo>
                    <a:pt x="317217" y="152812"/>
                  </a:lnTo>
                  <a:lnTo>
                    <a:pt x="360833" y="178718"/>
                  </a:lnTo>
                  <a:lnTo>
                    <a:pt x="402948" y="205100"/>
                  </a:lnTo>
                  <a:lnTo>
                    <a:pt x="443463" y="231933"/>
                  </a:lnTo>
                  <a:lnTo>
                    <a:pt x="482283" y="259196"/>
                  </a:lnTo>
                  <a:lnTo>
                    <a:pt x="519310" y="286864"/>
                  </a:lnTo>
                  <a:lnTo>
                    <a:pt x="554447" y="314915"/>
                  </a:lnTo>
                  <a:lnTo>
                    <a:pt x="587597" y="343326"/>
                  </a:lnTo>
                  <a:lnTo>
                    <a:pt x="618664" y="372073"/>
                  </a:lnTo>
                  <a:lnTo>
                    <a:pt x="647550" y="401134"/>
                  </a:lnTo>
                  <a:lnTo>
                    <a:pt x="674159" y="430486"/>
                  </a:lnTo>
                  <a:lnTo>
                    <a:pt x="698393" y="460104"/>
                  </a:lnTo>
                  <a:lnTo>
                    <a:pt x="739349" y="520052"/>
                  </a:lnTo>
                  <a:lnTo>
                    <a:pt x="769385" y="571836"/>
                  </a:lnTo>
                  <a:lnTo>
                    <a:pt x="797529" y="622589"/>
                  </a:lnTo>
                  <a:lnTo>
                    <a:pt x="823798" y="672383"/>
                  </a:lnTo>
                  <a:lnTo>
                    <a:pt x="848206" y="721292"/>
                  </a:lnTo>
                  <a:lnTo>
                    <a:pt x="870771" y="769392"/>
                  </a:lnTo>
                  <a:lnTo>
                    <a:pt x="891508" y="816755"/>
                  </a:lnTo>
                  <a:lnTo>
                    <a:pt x="910433" y="863455"/>
                  </a:lnTo>
                  <a:lnTo>
                    <a:pt x="927562" y="909568"/>
                  </a:lnTo>
                  <a:lnTo>
                    <a:pt x="942912" y="955165"/>
                  </a:lnTo>
                  <a:lnTo>
                    <a:pt x="956497" y="1000322"/>
                  </a:lnTo>
                  <a:lnTo>
                    <a:pt x="968335" y="1045113"/>
                  </a:lnTo>
                  <a:lnTo>
                    <a:pt x="978440" y="1089610"/>
                  </a:lnTo>
                  <a:lnTo>
                    <a:pt x="986830" y="1133889"/>
                  </a:lnTo>
                  <a:lnTo>
                    <a:pt x="993520" y="1178023"/>
                  </a:lnTo>
                  <a:lnTo>
                    <a:pt x="998527" y="1222086"/>
                  </a:lnTo>
                  <a:lnTo>
                    <a:pt x="1001865" y="1266153"/>
                  </a:lnTo>
                  <a:lnTo>
                    <a:pt x="1003552" y="1310296"/>
                  </a:lnTo>
                  <a:lnTo>
                    <a:pt x="1003602" y="1354590"/>
                  </a:lnTo>
                  <a:lnTo>
                    <a:pt x="1002033" y="1399109"/>
                  </a:lnTo>
                  <a:lnTo>
                    <a:pt x="998860" y="1443927"/>
                  </a:lnTo>
                  <a:lnTo>
                    <a:pt x="994099" y="1489117"/>
                  </a:lnTo>
                  <a:lnTo>
                    <a:pt x="987766" y="1534754"/>
                  </a:lnTo>
                  <a:lnTo>
                    <a:pt x="979878" y="1580912"/>
                  </a:lnTo>
                  <a:lnTo>
                    <a:pt x="970449" y="1627664"/>
                  </a:lnTo>
                  <a:lnTo>
                    <a:pt x="959497" y="1675085"/>
                  </a:lnTo>
                  <a:lnTo>
                    <a:pt x="947037" y="1723248"/>
                  </a:lnTo>
                  <a:lnTo>
                    <a:pt x="933085" y="1772228"/>
                  </a:lnTo>
                  <a:lnTo>
                    <a:pt x="917657" y="1822098"/>
                  </a:lnTo>
                  <a:lnTo>
                    <a:pt x="900769" y="1872932"/>
                  </a:lnTo>
                  <a:lnTo>
                    <a:pt x="882438" y="1924805"/>
                  </a:lnTo>
                  <a:lnTo>
                    <a:pt x="863758" y="1973518"/>
                  </a:lnTo>
                  <a:lnTo>
                    <a:pt x="843469" y="2021357"/>
                  </a:lnTo>
                  <a:lnTo>
                    <a:pt x="821622" y="2068291"/>
                  </a:lnTo>
                  <a:lnTo>
                    <a:pt x="798267" y="2114291"/>
                  </a:lnTo>
                  <a:lnTo>
                    <a:pt x="773457" y="2159327"/>
                  </a:lnTo>
                  <a:lnTo>
                    <a:pt x="747242" y="2203367"/>
                  </a:lnTo>
                  <a:lnTo>
                    <a:pt x="719674" y="2246382"/>
                  </a:lnTo>
                  <a:lnTo>
                    <a:pt x="690803" y="2288342"/>
                  </a:lnTo>
                  <a:lnTo>
                    <a:pt x="660681" y="2329216"/>
                  </a:lnTo>
                  <a:lnTo>
                    <a:pt x="629360" y="2368974"/>
                  </a:lnTo>
                  <a:lnTo>
                    <a:pt x="596890" y="2407586"/>
                  </a:lnTo>
                  <a:lnTo>
                    <a:pt x="563323" y="2445022"/>
                  </a:lnTo>
                  <a:lnTo>
                    <a:pt x="528711" y="2481252"/>
                  </a:lnTo>
                  <a:lnTo>
                    <a:pt x="493103" y="2516244"/>
                  </a:lnTo>
                  <a:lnTo>
                    <a:pt x="456551" y="2549970"/>
                  </a:lnTo>
                  <a:lnTo>
                    <a:pt x="419108" y="2582399"/>
                  </a:lnTo>
                  <a:lnTo>
                    <a:pt x="380823" y="2613500"/>
                  </a:lnTo>
                  <a:lnTo>
                    <a:pt x="341749" y="2643244"/>
                  </a:lnTo>
                  <a:lnTo>
                    <a:pt x="301935" y="2671601"/>
                  </a:lnTo>
                  <a:lnTo>
                    <a:pt x="261435" y="2698539"/>
                  </a:lnTo>
                  <a:lnTo>
                    <a:pt x="220298" y="2724029"/>
                  </a:lnTo>
                  <a:lnTo>
                    <a:pt x="178576" y="2748041"/>
                  </a:lnTo>
                  <a:lnTo>
                    <a:pt x="136321" y="2770544"/>
                  </a:lnTo>
                  <a:lnTo>
                    <a:pt x="93583" y="2791508"/>
                  </a:lnTo>
                  <a:lnTo>
                    <a:pt x="50414" y="2810903"/>
                  </a:lnTo>
                  <a:lnTo>
                    <a:pt x="6865" y="2828699"/>
                  </a:lnTo>
                  <a:lnTo>
                    <a:pt x="0" y="2831229"/>
                  </a:lnTo>
                  <a:close/>
                </a:path>
              </a:pathLst>
            </a:custGeom>
            <a:solidFill>
              <a:srgbClr val="E7985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224" name="object 6"/>
            <p:cNvPicPr/>
            <p:nvPr/>
          </p:nvPicPr>
          <p:blipFill>
            <a:blip r:embed="rId2"/>
            <a:stretch/>
          </p:blipFill>
          <p:spPr>
            <a:xfrm>
              <a:off x="2024640" y="1290960"/>
              <a:ext cx="13744080" cy="8750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5" name="object 7"/>
          <p:cNvSpPr/>
          <p:nvPr/>
        </p:nvSpPr>
        <p:spPr>
          <a:xfrm>
            <a:off x="8286479" y="122400"/>
            <a:ext cx="8092509" cy="8591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fr-FR" sz="5500" b="0" strike="noStrike" dirty="0">
                <a:solidFill>
                  <a:srgbClr val="181818"/>
                </a:solidFill>
                <a:latin typeface="Trebuchet MS"/>
              </a:rPr>
              <a:t>Les spécificités de l'Epi</a:t>
            </a:r>
            <a:endParaRPr lang="fr-FR" sz="5500" b="0" strike="noStrike" dirty="0"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157480" y="0"/>
            <a:ext cx="4434480" cy="1836360"/>
          </a:xfrm>
          <a:prstGeom prst="rect">
            <a:avLst/>
          </a:prstGeom>
          <a:noFill/>
          <a:ln w="0">
            <a:noFill/>
          </a:ln>
        </p:spPr>
        <p:txBody>
          <a:bodyPr lIns="0" tIns="33480" rIns="0" bIns="0" anchor="t">
            <a:noAutofit/>
          </a:bodyPr>
          <a:lstStyle/>
          <a:p>
            <a:pPr marL="955080" indent="-942840">
              <a:lnSpc>
                <a:spcPts val="4731"/>
              </a:lnSpc>
              <a:spcBef>
                <a:spcPts val="264"/>
              </a:spcBef>
              <a:buNone/>
              <a:tabLst>
                <a:tab pos="0" algn="l"/>
              </a:tabLst>
            </a:pPr>
            <a:r>
              <a:rPr lang="fr-FR" sz="4000" b="0" strike="noStrike" dirty="0">
                <a:solidFill>
                  <a:srgbClr val="181818"/>
                </a:solidFill>
                <a:latin typeface="Trebuchet MS"/>
              </a:rPr>
              <a:t>LES EPIS, LA FORCE  DU RESEAU</a:t>
            </a:r>
            <a:endParaRPr lang="fr-FR" sz="4000" b="0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2"/>
          <p:cNvSpPr/>
          <p:nvPr/>
        </p:nvSpPr>
        <p:spPr>
          <a:xfrm>
            <a:off x="9481680" y="576360"/>
            <a:ext cx="7912440" cy="9112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840" rIns="0" bIns="0" anchor="t">
            <a:spAutoFit/>
          </a:bodyPr>
          <a:lstStyle/>
          <a:p>
            <a:pPr marL="570240" algn="ctr">
              <a:lnSpc>
                <a:spcPts val="9519"/>
              </a:lnSpc>
              <a:spcBef>
                <a:spcPts val="479"/>
              </a:spcBef>
              <a:buNone/>
            </a:pPr>
            <a:r>
              <a:rPr lang="fr-FR" sz="8000" b="0" strike="noStrike" dirty="0">
                <a:solidFill>
                  <a:srgbClr val="181818"/>
                </a:solidFill>
                <a:latin typeface="Trebuchet MS"/>
              </a:rPr>
              <a:t>UNE ÉPICERIE  PARTICIPATIVE  COMMENT ÇA  FONCTIONNE?</a:t>
            </a:r>
            <a:endParaRPr lang="fr-FR" sz="8000" b="0" strike="noStrike" dirty="0">
              <a:latin typeface="Arial"/>
            </a:endParaRPr>
          </a:p>
          <a:p>
            <a:pPr marL="787320" algn="ctr">
              <a:lnSpc>
                <a:spcPts val="2931"/>
              </a:lnSpc>
              <a:spcBef>
                <a:spcPts val="2894"/>
              </a:spcBef>
              <a:buNone/>
            </a:pPr>
            <a:r>
              <a:rPr lang="fr-FR" sz="2500" b="0" strike="noStrike" dirty="0">
                <a:solidFill>
                  <a:srgbClr val="181818"/>
                </a:solidFill>
                <a:latin typeface="Trebuchet MS"/>
              </a:rPr>
              <a:t>COMMENT ÇA SE PASSE CHEZ LES AUTRES ?  </a:t>
            </a:r>
            <a:r>
              <a:rPr lang="fr-FR" sz="2500" b="0" strike="noStrike" dirty="0">
                <a:solidFill>
                  <a:srgbClr val="181818"/>
                </a:solidFill>
                <a:highlight>
                  <a:srgbClr val="FFFF00"/>
                </a:highlight>
                <a:latin typeface="Trebuchet MS"/>
              </a:rPr>
              <a:t>(VIDEO À SELECTIONNER)</a:t>
            </a:r>
            <a:endParaRPr lang="fr-FR" sz="2500" b="0" strike="noStrike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2900" b="0" strike="noStrike" dirty="0">
              <a:latin typeface="Arial"/>
            </a:endParaRPr>
          </a:p>
          <a:p>
            <a:pPr marL="12240" algn="ctr">
              <a:lnSpc>
                <a:spcPct val="100000"/>
              </a:lnSpc>
              <a:spcBef>
                <a:spcPts val="2441"/>
              </a:spcBef>
              <a:buNone/>
            </a:pPr>
            <a:r>
              <a:rPr lang="fr-FR" sz="5000" b="0" strike="noStrike" dirty="0">
                <a:solidFill>
                  <a:srgbClr val="181818"/>
                </a:solidFill>
                <a:latin typeface="Trebuchet MS"/>
              </a:rPr>
              <a:t>APPLICATION CONCRETE  AVEC ALAIN POULLOT,  COFONDATEUR DE MONEPI</a:t>
            </a:r>
            <a:endParaRPr lang="fr-FR" sz="5000" b="0" strike="noStrike" dirty="0">
              <a:latin typeface="Arial"/>
            </a:endParaRPr>
          </a:p>
        </p:txBody>
      </p:sp>
      <p:pic>
        <p:nvPicPr>
          <p:cNvPr id="228" name="object 3"/>
          <p:cNvPicPr/>
          <p:nvPr/>
        </p:nvPicPr>
        <p:blipFill>
          <a:blip r:embed="rId2"/>
          <a:stretch/>
        </p:blipFill>
        <p:spPr>
          <a:xfrm>
            <a:off x="1028880" y="2126520"/>
            <a:ext cx="7318440" cy="60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1165</Words>
  <Application>Microsoft Office PowerPoint</Application>
  <PresentationFormat>Personnalisé</PresentationFormat>
  <Paragraphs>159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Trebuchet MS</vt:lpstr>
      <vt:lpstr>Verdana</vt:lpstr>
      <vt:lpstr>Wingdings</vt:lpstr>
      <vt:lpstr>Office Theme</vt:lpstr>
      <vt:lpstr>Office Theme</vt:lpstr>
      <vt:lpstr>Office Theme</vt:lpstr>
      <vt:lpstr>Office Theme</vt:lpstr>
      <vt:lpstr>Une épicerie associative et participative ?</vt:lpstr>
      <vt:lpstr>SOMMAIRE</vt:lpstr>
      <vt:lpstr>POURQUOI UNE  EPICERIE  PARTICIPATIVE ?</vt:lpstr>
      <vt:lpstr>EXEMPLE POURQUOI UNE  EPICERIE  PARTICIPATIVE ?</vt:lpstr>
      <vt:lpstr>LES EPIS, LA FORCE  DU RESEAU</vt:lpstr>
      <vt:lpstr>LES EPIS, LA FORCE  DU RESEAU</vt:lpstr>
      <vt:lpstr>Le fonctionnement de l'EPI</vt:lpstr>
      <vt:lpstr>LES EPIS, LA FORCE  DU RESEAU</vt:lpstr>
      <vt:lpstr>Présentation PowerPoint</vt:lpstr>
      <vt:lpstr>Les outils</vt:lpstr>
      <vt:lpstr>Présentation PowerPoint</vt:lpstr>
      <vt:lpstr>LES RESULTATS DE  L'ENQUETE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en sommes-nous ?</vt:lpstr>
      <vt:lpstr>Présentation PowerPoint</vt:lpstr>
      <vt:lpstr>RETRO PLANNING</vt:lpstr>
      <vt:lpstr>Constituons les groupes de travail !</vt:lpstr>
      <vt:lpstr>Constituons les groupes de travail !</vt:lpstr>
      <vt:lpstr>Constituons les groupes de travail !</vt:lpstr>
      <vt:lpstr>Constituons les groupes de travail !</vt:lpstr>
      <vt:lpstr>Constituons les groupes de travail !</vt:lpstr>
      <vt:lpstr>Constituons les groupes de travail !</vt:lpstr>
      <vt:lpstr>Constituons les groupes de travail !</vt:lpstr>
      <vt:lpstr>MERCI DE  VOTRE  ATTENTION 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Epicerie participative</dc:title>
  <dc:subject/>
  <dc:creator>Claire LE GLATIN</dc:creator>
  <cp:keywords>DAFbkoN4fBY BAES3qRFMdc</cp:keywords>
  <dc:description/>
  <cp:lastModifiedBy>Solene RENAUDIE</cp:lastModifiedBy>
  <cp:revision>14</cp:revision>
  <dcterms:created xsi:type="dcterms:W3CDTF">2024-03-12T10:17:18Z</dcterms:created>
  <dcterms:modified xsi:type="dcterms:W3CDTF">2024-04-17T06:15:59Z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Canva</vt:lpwstr>
  </property>
  <property fmtid="{D5CDD505-2E9C-101B-9397-08002B2CF9AE}" pid="4" name="LastSaved">
    <vt:filetime>2024-03-12T00:00:00Z</vt:filetime>
  </property>
  <property fmtid="{D5CDD505-2E9C-101B-9397-08002B2CF9AE}" pid="5" name="Notes">
    <vt:i4>1</vt:i4>
  </property>
  <property fmtid="{D5CDD505-2E9C-101B-9397-08002B2CF9AE}" pid="6" name="PresentationFormat">
    <vt:lpwstr>Personnalisé</vt:lpwstr>
  </property>
  <property fmtid="{D5CDD505-2E9C-101B-9397-08002B2CF9AE}" pid="7" name="Slides">
    <vt:i4>31</vt:i4>
  </property>
</Properties>
</file>